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7C7B0C-45B6-4204-BA58-74137579E940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F364-3B98-4B88-87B9-A44920827D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</a:t>
            </a:r>
            <a:r>
              <a:rPr lang="en-US" altLang="zh-CN" dirty="0" smtClean="0"/>
              <a:t>y</a:t>
            </a:r>
            <a:r>
              <a:rPr lang="en-US" dirty="0" smtClean="0"/>
              <a:t> </a:t>
            </a:r>
            <a:r>
              <a:rPr lang="en-US" dirty="0"/>
              <a:t>birthday to JESUS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霓虹耀眼</a:t>
            </a:r>
            <a:r>
              <a:rPr lang="zh-TW" altLang="en-US" sz="5400" dirty="0" smtClean="0"/>
              <a:t>色彩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濃烈</a:t>
            </a:r>
            <a:r>
              <a:rPr lang="zh-TW" altLang="en-US" sz="5400" dirty="0"/>
              <a:t>氣氛中溜</a:t>
            </a:r>
            <a:r>
              <a:rPr lang="zh-TW" altLang="en-US" sz="5400" dirty="0" smtClean="0"/>
              <a:t>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若</a:t>
            </a:r>
            <a:r>
              <a:rPr lang="zh-TW" altLang="en-US" sz="5400" dirty="0"/>
              <a:t>回望</a:t>
            </a:r>
            <a:r>
              <a:rPr lang="zh-TW" altLang="en-US" sz="5400" dirty="0" smtClean="0"/>
              <a:t>去年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未</a:t>
            </a:r>
            <a:r>
              <a:rPr lang="zh-TW" altLang="en-US" sz="5400" dirty="0"/>
              <a:t>見退減燈飾更</a:t>
            </a:r>
            <a:r>
              <a:rPr lang="zh-TW" altLang="en-US" sz="5400" dirty="0" smtClean="0"/>
              <a:t>多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聖誕節又將</a:t>
            </a:r>
            <a:r>
              <a:rPr lang="zh-TW" altLang="en-US" sz="5400" dirty="0" smtClean="0"/>
              <a:t>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dirty="0" smtClean="0"/>
              <a:t>千禧</a:t>
            </a:r>
            <a:r>
              <a:rPr lang="zh-TW" altLang="en-US" sz="5400" dirty="0"/>
              <a:t>作紀念</a:t>
            </a:r>
            <a:r>
              <a:rPr lang="zh-TW" altLang="en-US" sz="5400" dirty="0" smtClean="0"/>
              <a:t>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地球在</a:t>
            </a:r>
            <a:r>
              <a:rPr lang="zh-TW" altLang="en-US" sz="5400" dirty="0" smtClean="0"/>
              <a:t>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明晨</a:t>
            </a:r>
            <a:r>
              <a:rPr lang="zh-TW" altLang="en-US" sz="5400" dirty="0"/>
              <a:t>復見陽光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經過二</a:t>
            </a:r>
            <a:r>
              <a:rPr lang="zh-TW" altLang="en-US" sz="5400" dirty="0" smtClean="0"/>
              <a:t>千載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祈望始終未</a:t>
            </a:r>
            <a:r>
              <a:rPr lang="zh-TW" altLang="en-US" sz="5400" dirty="0" smtClean="0"/>
              <a:t>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降生世</a:t>
            </a:r>
            <a:r>
              <a:rPr lang="zh-TW" altLang="en-US" sz="5400" dirty="0" smtClean="0"/>
              <a:t>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要作出犧牲捨身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聖誕節是</a:t>
            </a:r>
            <a:r>
              <a:rPr lang="zh-TW" altLang="en-US" sz="5400" dirty="0" smtClean="0"/>
              <a:t>歡笑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為慶祝</a:t>
            </a:r>
            <a:r>
              <a:rPr lang="zh-TW" altLang="en-US" sz="5400" dirty="0"/>
              <a:t>祂到</a:t>
            </a:r>
            <a:r>
              <a:rPr lang="zh-TW" altLang="en-US" sz="5400" dirty="0" smtClean="0"/>
              <a:t>世上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著全地</a:t>
            </a:r>
            <a:r>
              <a:rPr lang="zh-TW" altLang="en-US" sz="5400" dirty="0" smtClean="0"/>
              <a:t>世人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承受</a:t>
            </a:r>
            <a:r>
              <a:rPr lang="zh-TW" altLang="en-US" sz="5400" dirty="0"/>
              <a:t>這救恩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主的愛不</a:t>
            </a:r>
            <a:r>
              <a:rPr lang="zh-TW" altLang="en-US" sz="5400" dirty="0" smtClean="0"/>
              <a:t>變遷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上帝</a:t>
            </a:r>
            <a:r>
              <a:rPr lang="zh-TW" altLang="en-US" sz="5400" dirty="0"/>
              <a:t>恩</a:t>
            </a:r>
            <a:r>
              <a:rPr lang="zh-TW" altLang="en-US" sz="5400" dirty="0" smtClean="0"/>
              <a:t>源源不斷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深</a:t>
            </a:r>
            <a:r>
              <a:rPr lang="zh-TW" altLang="en-US" sz="5400" dirty="0"/>
              <a:t>相信明天</a:t>
            </a:r>
            <a:r>
              <a:rPr lang="zh-TW" altLang="en-US" sz="5400" dirty="0" smtClean="0"/>
              <a:t>歲月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同闖千億世紀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必跨過</a:t>
            </a:r>
            <a:r>
              <a:rPr lang="zh-TW" altLang="en-US" sz="5400" dirty="0" smtClean="0"/>
              <a:t>地平線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共</a:t>
            </a:r>
            <a:r>
              <a:rPr lang="zh-TW" altLang="en-US" sz="5400" dirty="0"/>
              <a:t>並肩同迎</a:t>
            </a:r>
            <a:r>
              <a:rPr lang="zh-TW" altLang="en-US" sz="5400" dirty="0" smtClean="0"/>
              <a:t>千禧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</a:t>
            </a:r>
            <a:r>
              <a:rPr lang="zh-TW" altLang="en-US" sz="5400" dirty="0"/>
              <a:t>主愛和福音給世上</a:t>
            </a:r>
            <a:r>
              <a:rPr lang="zh-TW" altLang="en-US" sz="5400" dirty="0" smtClean="0"/>
              <a:t>曙光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一起</a:t>
            </a:r>
            <a:r>
              <a:rPr lang="zh-TW" altLang="en-US" sz="5400" dirty="0"/>
              <a:t>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我滿帶勇氣要祝福遍全</a:t>
            </a:r>
            <a:r>
              <a:rPr lang="zh-TW" altLang="en-US" sz="5400" dirty="0" smtClean="0"/>
              <a:t>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你把握這千禧的</a:t>
            </a:r>
            <a:r>
              <a:rPr lang="zh-TW" altLang="en-US" sz="5400" dirty="0" smtClean="0"/>
              <a:t>轉機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縱使</a:t>
            </a:r>
            <a:r>
              <a:rPr lang="zh-TW" altLang="en-US" sz="5400" dirty="0"/>
              <a:t>一生將漸</a:t>
            </a:r>
            <a:r>
              <a:rPr lang="zh-TW" altLang="en-US" sz="5400" dirty="0" smtClean="0"/>
              <a:t>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從未</a:t>
            </a:r>
            <a:r>
              <a:rPr lang="zh-TW" altLang="en-US" sz="5400" dirty="0"/>
              <a:t>莫視</a:t>
            </a:r>
            <a:r>
              <a:rPr lang="zh-TW" altLang="en-US" sz="5400" dirty="0" smtClean="0"/>
              <a:t>放棄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復興</a:t>
            </a:r>
            <a:r>
              <a:rPr lang="zh-TW" altLang="en-US" sz="5400" dirty="0"/>
              <a:t>之火又再熱烈燃起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6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4</TotalTime>
  <Words>143</Words>
  <Application>Microsoft Office PowerPoint</Application>
  <PresentationFormat>如螢幕大小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佈景主題6</vt:lpstr>
      <vt:lpstr>Happy birthday to JESUS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birthday to JESUS</dc:title>
  <dc:creator>大唐</dc:creator>
  <cp:lastModifiedBy>大唐</cp:lastModifiedBy>
  <cp:revision>2</cp:revision>
  <dcterms:created xsi:type="dcterms:W3CDTF">2016-12-25T00:21:13Z</dcterms:created>
  <dcterms:modified xsi:type="dcterms:W3CDTF">2016-12-25T02:28:01Z</dcterms:modified>
</cp:coreProperties>
</file>