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1838-5FA5-4A48-A30A-95CEFDC7E916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2D9-210B-4EAC-AB8F-36D6AE1746C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961838-5FA5-4A48-A30A-95CEFDC7E916}" type="datetimeFigureOut">
              <a:rPr lang="zh-TW" altLang="en-US" smtClean="0"/>
              <a:t>2013/12/21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27782D9-210B-4EAC-AB8F-36D6AE1746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Mừng</a:t>
            </a:r>
            <a:r>
              <a:rPr lang="en-US" b="1" dirty="0"/>
              <a:t> </a:t>
            </a:r>
            <a:r>
              <a:rPr lang="en-US" b="1" dirty="0" err="1"/>
              <a:t>Anh</a:t>
            </a:r>
            <a:r>
              <a:rPr lang="en-US" b="1" dirty="0"/>
              <a:t> </a:t>
            </a:r>
            <a:r>
              <a:rPr lang="en-US" b="1" dirty="0" err="1"/>
              <a:t>Vui</a:t>
            </a:r>
            <a:r>
              <a:rPr lang="en-US" b="1" dirty="0"/>
              <a:t> </a:t>
            </a:r>
            <a:r>
              <a:rPr lang="en-US" b="1" dirty="0" err="1"/>
              <a:t>Giáng</a:t>
            </a:r>
            <a:r>
              <a:rPr lang="en-US" b="1" dirty="0"/>
              <a:t> </a:t>
            </a:r>
            <a:r>
              <a:rPr lang="en-US" b="1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/>
              <a:t>Mừng anh vui giáng sinh trong hòa </a:t>
            </a:r>
            <a:r>
              <a:rPr lang="vi-VN" sz="3600" dirty="0" smtClean="0"/>
              <a:t>bình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Mừng </a:t>
            </a:r>
            <a:r>
              <a:rPr lang="vi-VN" sz="3600" dirty="0"/>
              <a:t>anh vui giáng sinh trong ơn </a:t>
            </a:r>
            <a:r>
              <a:rPr lang="vi-VN" sz="3600" dirty="0" smtClean="0"/>
              <a:t>lành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Mừng </a:t>
            </a:r>
            <a:r>
              <a:rPr lang="vi-VN" sz="3600" dirty="0"/>
              <a:t>anh vui giáng sinh trong hy vọng 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Và </a:t>
            </a:r>
            <a:r>
              <a:rPr lang="vi-VN" sz="3600" dirty="0"/>
              <a:t>một năm mới bình </a:t>
            </a:r>
            <a:r>
              <a:rPr lang="vi-VN" sz="3600" dirty="0" smtClean="0"/>
              <a:t>an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Mừng</a:t>
            </a:r>
            <a:r>
              <a:rPr lang="en-US" b="1" dirty="0"/>
              <a:t> </a:t>
            </a:r>
            <a:r>
              <a:rPr lang="en-US" b="1" dirty="0" err="1"/>
              <a:t>Anh</a:t>
            </a:r>
            <a:r>
              <a:rPr lang="en-US" b="1" dirty="0"/>
              <a:t> </a:t>
            </a:r>
            <a:r>
              <a:rPr lang="en-US" b="1" dirty="0" err="1"/>
              <a:t>Vui</a:t>
            </a:r>
            <a:r>
              <a:rPr lang="en-US" b="1" dirty="0"/>
              <a:t> </a:t>
            </a:r>
            <a:r>
              <a:rPr lang="en-US" b="1" dirty="0" err="1"/>
              <a:t>Giáng</a:t>
            </a:r>
            <a:r>
              <a:rPr lang="en-US" b="1" dirty="0"/>
              <a:t> </a:t>
            </a:r>
            <a:r>
              <a:rPr lang="en-US" b="1" dirty="0" err="1" smtClean="0"/>
              <a:t>Sinh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vi-VN" sz="3600" dirty="0"/>
              <a:t>Mừng anh luôn tươi vui 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Trên </a:t>
            </a:r>
            <a:r>
              <a:rPr lang="vi-VN" sz="3600" dirty="0"/>
              <a:t>khắp các nẻo </a:t>
            </a:r>
            <a:r>
              <a:rPr lang="vi-VN" sz="3600" dirty="0" smtClean="0"/>
              <a:t>đường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Một </a:t>
            </a:r>
            <a:r>
              <a:rPr lang="vi-VN" sz="3600" dirty="0"/>
              <a:t>giáng sinh đầy phước hạnh </a:t>
            </a:r>
            <a:endParaRPr lang="en-US" sz="3600" dirty="0"/>
          </a:p>
          <a:p>
            <a:pPr algn="ctr">
              <a:buNone/>
            </a:pPr>
            <a:r>
              <a:rPr lang="vi-VN" sz="3600" dirty="0" smtClean="0"/>
              <a:t>Và </a:t>
            </a:r>
            <a:r>
              <a:rPr lang="vi-VN" sz="3600" dirty="0"/>
              <a:t>một năm mới bình </a:t>
            </a:r>
            <a:r>
              <a:rPr lang="vi-VN" sz="3600" dirty="0" smtClean="0"/>
              <a:t>an</a:t>
            </a:r>
            <a:endParaRPr lang="zh-TW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Theme14</Template>
  <TotalTime>1</TotalTime>
  <Words>39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Theme14</vt:lpstr>
      <vt:lpstr>Mừng Anh Vui Giáng Sinh</vt:lpstr>
      <vt:lpstr>Mừng Anh Vui Giáng Sinh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Mừng Anh Vui Giáng Sinh</dc:title>
  <dc:creator>DAIDUONG</dc:creator>
  <cp:lastModifiedBy>DAIDUONG</cp:lastModifiedBy>
  <cp:revision>1</cp:revision>
  <dcterms:created xsi:type="dcterms:W3CDTF">2013-12-21T11:37:35Z</dcterms:created>
  <dcterms:modified xsi:type="dcterms:W3CDTF">2013-12-21T11:39:05Z</dcterms:modified>
</cp:coreProperties>
</file>