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5EAC7C1-040A-48CC-9745-7563B6D08C37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4320674-9151-48DF-9BE9-EB784C7404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cuộc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 </a:t>
            </a:r>
            <a:r>
              <a:rPr lang="en-US" sz="4000" dirty="0" err="1"/>
              <a:t>mình</a:t>
            </a:r>
            <a:r>
              <a:rPr lang="en-US" sz="4000" dirty="0"/>
              <a:t> </a:t>
            </a:r>
            <a:r>
              <a:rPr lang="en-US" sz="4000" dirty="0" err="1"/>
              <a:t>sao</a:t>
            </a:r>
            <a:r>
              <a:rPr lang="en-US" sz="4000" dirty="0"/>
              <a:t> </a:t>
            </a:r>
            <a:r>
              <a:rPr lang="en-US" sz="4000" dirty="0" err="1"/>
              <a:t>quá</a:t>
            </a:r>
            <a:r>
              <a:rPr lang="en-US" sz="4000" dirty="0"/>
              <a:t> </a:t>
            </a:r>
            <a:r>
              <a:rPr lang="en-US" sz="4000" dirty="0" err="1"/>
              <a:t>rối</a:t>
            </a:r>
            <a:r>
              <a:rPr lang="en-US" sz="4000" dirty="0"/>
              <a:t> </a:t>
            </a:r>
            <a:r>
              <a:rPr lang="en-US" sz="4000" dirty="0" err="1"/>
              <a:t>ren</a:t>
            </a:r>
            <a:r>
              <a:rPr lang="en-US" sz="4000" dirty="0"/>
              <a:t>, </a:t>
            </a:r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hằng</a:t>
            </a:r>
            <a:r>
              <a:rPr lang="en-US" sz="4000" dirty="0"/>
              <a:t> </a:t>
            </a:r>
            <a:r>
              <a:rPr lang="en-US" sz="4000" dirty="0" err="1"/>
              <a:t>ngày</a:t>
            </a:r>
            <a:r>
              <a:rPr lang="en-US" sz="4000" dirty="0"/>
              <a:t> </a:t>
            </a:r>
            <a:r>
              <a:rPr lang="en-US" sz="4000" dirty="0" err="1"/>
              <a:t>dập</a:t>
            </a:r>
            <a:r>
              <a:rPr lang="en-US" sz="4000" dirty="0"/>
              <a:t> </a:t>
            </a:r>
            <a:r>
              <a:rPr lang="en-US" sz="4000" dirty="0" err="1"/>
              <a:t>tắt</a:t>
            </a:r>
            <a:r>
              <a:rPr lang="en-US" sz="4000" dirty="0"/>
              <a:t> </a:t>
            </a:r>
            <a:r>
              <a:rPr lang="en-US" sz="4000" dirty="0" err="1"/>
              <a:t>niềm</a:t>
            </a:r>
            <a:r>
              <a:rPr lang="en-US" sz="4000" dirty="0"/>
              <a:t> </a:t>
            </a:r>
            <a:r>
              <a:rPr lang="en-US" sz="4000" dirty="0" err="1"/>
              <a:t>vui</a:t>
            </a:r>
            <a:r>
              <a:rPr lang="en-US" sz="4000" dirty="0"/>
              <a:t>. </a:t>
            </a:r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nhìn</a:t>
            </a:r>
            <a:r>
              <a:rPr lang="en-US" sz="4000" dirty="0"/>
              <a:t>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người</a:t>
            </a:r>
            <a:r>
              <a:rPr lang="en-US" sz="4000" dirty="0"/>
              <a:t> </a:t>
            </a:r>
            <a:r>
              <a:rPr lang="en-US" sz="4000" dirty="0" err="1"/>
              <a:t>mà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thấy</a:t>
            </a:r>
            <a:r>
              <a:rPr lang="en-US" sz="4000" dirty="0"/>
              <a:t> </a:t>
            </a:r>
            <a:r>
              <a:rPr lang="en-US" sz="4000" dirty="0" err="1"/>
              <a:t>mến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, </a:t>
            </a:r>
            <a:r>
              <a:rPr lang="en-US" sz="4000" dirty="0" err="1"/>
              <a:t>nêu</a:t>
            </a:r>
            <a:r>
              <a:rPr lang="en-US" sz="4000" dirty="0"/>
              <a:t>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ngờ</a:t>
            </a:r>
            <a:r>
              <a:rPr lang="en-US" sz="4000" dirty="0"/>
              <a:t> </a:t>
            </a:r>
            <a:r>
              <a:rPr lang="en-US" sz="4000" dirty="0" err="1"/>
              <a:t>vực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mất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tin.</a:t>
            </a:r>
            <a:endParaRPr lang="zh-TW" altLang="en-US" sz="4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NẾU KHI </a:t>
            </a:r>
            <a:r>
              <a:rPr lang="en-US" b="1" dirty="0" smtClean="0"/>
              <a:t>NÀO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Thì</a:t>
            </a:r>
            <a:r>
              <a:rPr lang="en-US" sz="4000" dirty="0"/>
              <a:t> </a:t>
            </a:r>
            <a:r>
              <a:rPr lang="en-US" sz="4000" dirty="0" err="1"/>
              <a:t>hôm</a:t>
            </a:r>
            <a:r>
              <a:rPr lang="en-US" sz="4000" dirty="0"/>
              <a:t> nay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nên</a:t>
            </a:r>
            <a:r>
              <a:rPr lang="en-US" sz="4000" dirty="0"/>
              <a:t> </a:t>
            </a:r>
            <a:r>
              <a:rPr lang="en-US" sz="4000" dirty="0" err="1"/>
              <a:t>khai</a:t>
            </a:r>
            <a:r>
              <a:rPr lang="en-US" sz="4000" dirty="0"/>
              <a:t> </a:t>
            </a:r>
            <a:r>
              <a:rPr lang="en-US" sz="4000" dirty="0" err="1"/>
              <a:t>hết</a:t>
            </a:r>
            <a:r>
              <a:rPr lang="en-US" sz="4000" dirty="0"/>
              <a:t> 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</a:t>
            </a:r>
            <a:r>
              <a:rPr lang="en-US" sz="4000" dirty="0" err="1"/>
              <a:t>lên</a:t>
            </a:r>
            <a:r>
              <a:rPr lang="en-US" sz="4000" dirty="0"/>
              <a:t> Cha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xấu</a:t>
            </a:r>
            <a:r>
              <a:rPr lang="en-US" sz="4000" dirty="0"/>
              <a:t> </a:t>
            </a:r>
            <a:r>
              <a:rPr lang="en-US" sz="4000" dirty="0" err="1"/>
              <a:t>xa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.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thường</a:t>
            </a:r>
            <a:r>
              <a:rPr lang="en-US" sz="4000" dirty="0"/>
              <a:t> </a:t>
            </a:r>
            <a:r>
              <a:rPr lang="en-US" sz="4000" dirty="0" err="1"/>
              <a:t>nhậm</a:t>
            </a:r>
            <a:r>
              <a:rPr lang="en-US" sz="4000" dirty="0"/>
              <a:t> </a:t>
            </a:r>
            <a:r>
              <a:rPr lang="en-US" sz="4000" dirty="0" err="1"/>
              <a:t>lời</a:t>
            </a:r>
            <a:r>
              <a:rPr lang="en-US" sz="4000" dirty="0"/>
              <a:t> van </a:t>
            </a:r>
            <a:r>
              <a:rPr lang="en-US" sz="4000" dirty="0" err="1"/>
              <a:t>khẩn</a:t>
            </a:r>
            <a:r>
              <a:rPr lang="en-US" sz="4000" dirty="0"/>
              <a:t> </a:t>
            </a:r>
            <a:r>
              <a:rPr lang="en-US" sz="4000" dirty="0" err="1"/>
              <a:t>thiết</a:t>
            </a:r>
            <a:r>
              <a:rPr lang="en-US" sz="4000" dirty="0"/>
              <a:t> </a:t>
            </a:r>
            <a:r>
              <a:rPr lang="en-US" sz="4000" dirty="0" err="1"/>
              <a:t>tha</a:t>
            </a:r>
            <a:r>
              <a:rPr lang="en-US" sz="4000" dirty="0"/>
              <a:t>, </a:t>
            </a:r>
            <a:r>
              <a:rPr lang="en-US" sz="4000" dirty="0" err="1"/>
              <a:t>đoái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làm</a:t>
            </a:r>
            <a:r>
              <a:rPr lang="en-US" sz="4000" dirty="0"/>
              <a:t> </a:t>
            </a:r>
            <a:r>
              <a:rPr lang="en-US" sz="4000" dirty="0" err="1"/>
              <a:t>sạch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hết</a:t>
            </a:r>
            <a:r>
              <a:rPr lang="en-US" sz="4000" dirty="0"/>
              <a:t> </a:t>
            </a:r>
            <a:r>
              <a:rPr lang="en-US" sz="4000" dirty="0" err="1"/>
              <a:t>tội</a:t>
            </a:r>
            <a:r>
              <a:rPr lang="en-US" sz="4000" dirty="0"/>
              <a:t> </a:t>
            </a:r>
            <a:r>
              <a:rPr lang="en-US" sz="4000" dirty="0" err="1"/>
              <a:t>nhơ</a:t>
            </a:r>
            <a:r>
              <a:rPr lang="en-US" sz="4000" dirty="0"/>
              <a:t>.</a:t>
            </a:r>
            <a:endParaRPr lang="zh-TW" altLang="en-US" sz="4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NẾU KHI </a:t>
            </a:r>
            <a:r>
              <a:rPr lang="en-US" b="1" dirty="0" smtClean="0"/>
              <a:t>NÀO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mình</a:t>
            </a:r>
            <a:r>
              <a:rPr lang="en-US" sz="4000" dirty="0"/>
              <a:t> </a:t>
            </a:r>
            <a:r>
              <a:rPr lang="en-US" sz="4000" dirty="0" err="1"/>
              <a:t>tự</a:t>
            </a:r>
            <a:r>
              <a:rPr lang="en-US" sz="4000" dirty="0"/>
              <a:t> </a:t>
            </a:r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những</a:t>
            </a:r>
            <a:r>
              <a:rPr lang="en-US" sz="4000" dirty="0"/>
              <a:t> </a:t>
            </a:r>
            <a:r>
              <a:rPr lang="en-US" sz="4000" dirty="0" err="1"/>
              <a:t>lối</a:t>
            </a:r>
            <a:r>
              <a:rPr lang="en-US" sz="4000" dirty="0"/>
              <a:t> </a:t>
            </a:r>
            <a:r>
              <a:rPr lang="en-US" sz="4000" dirty="0" err="1"/>
              <a:t>riêng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tu</a:t>
            </a:r>
            <a:r>
              <a:rPr lang="en-US" sz="4000" dirty="0"/>
              <a:t> </a:t>
            </a:r>
            <a:r>
              <a:rPr lang="en-US" sz="4000" dirty="0" err="1"/>
              <a:t>trì</a:t>
            </a:r>
            <a:r>
              <a:rPr lang="en-US" sz="4000" dirty="0"/>
              <a:t> </a:t>
            </a:r>
            <a:r>
              <a:rPr lang="en-US" sz="4000" dirty="0" err="1"/>
              <a:t>chờ</a:t>
            </a:r>
            <a:r>
              <a:rPr lang="en-US" sz="4000" dirty="0"/>
              <a:t> </a:t>
            </a:r>
            <a:r>
              <a:rPr lang="en-US" sz="4000" dirty="0" err="1"/>
              <a:t>ngày</a:t>
            </a:r>
            <a:r>
              <a:rPr lang="en-US" sz="4000" dirty="0"/>
              <a:t>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biến</a:t>
            </a:r>
            <a:r>
              <a:rPr lang="en-US" sz="4000" dirty="0"/>
              <a:t> </a:t>
            </a:r>
            <a:r>
              <a:rPr lang="en-US" sz="4000" dirty="0" err="1"/>
              <a:t>thành</a:t>
            </a:r>
            <a:r>
              <a:rPr lang="en-US" sz="4000" dirty="0"/>
              <a:t> </a:t>
            </a:r>
            <a:r>
              <a:rPr lang="en-US" sz="4000" dirty="0" err="1"/>
              <a:t>tiên</a:t>
            </a:r>
            <a:r>
              <a:rPr lang="en-US" sz="4000" dirty="0"/>
              <a:t>. </a:t>
            </a:r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gạt</a:t>
            </a:r>
            <a:r>
              <a:rPr lang="en-US" sz="4000" dirty="0"/>
              <a:t>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lời</a:t>
            </a:r>
            <a:r>
              <a:rPr lang="en-US" sz="4000" dirty="0"/>
              <a:t> </a:t>
            </a:r>
            <a:r>
              <a:rPr lang="en-US" sz="4000" dirty="0" err="1"/>
              <a:t>dạy</a:t>
            </a:r>
            <a:r>
              <a:rPr lang="en-US" sz="4000" dirty="0"/>
              <a:t> </a:t>
            </a:r>
            <a:r>
              <a:rPr lang="en-US" sz="4000" dirty="0" err="1"/>
              <a:t>khuyên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Thánh</a:t>
            </a:r>
            <a:r>
              <a:rPr lang="en-US" sz="4000" dirty="0"/>
              <a:t> </a:t>
            </a:r>
            <a:r>
              <a:rPr lang="en-US" sz="4000" dirty="0" err="1"/>
              <a:t>Kinh</a:t>
            </a:r>
            <a:r>
              <a:rPr lang="en-US" sz="4000" dirty="0"/>
              <a:t> </a:t>
            </a:r>
            <a:r>
              <a:rPr lang="en-US" sz="4000" dirty="0" err="1"/>
              <a:t>quyết</a:t>
            </a:r>
            <a:r>
              <a:rPr lang="en-US" sz="4000" dirty="0"/>
              <a:t> </a:t>
            </a:r>
            <a:r>
              <a:rPr lang="en-US" sz="4000" dirty="0" err="1"/>
              <a:t>theo</a:t>
            </a:r>
            <a:r>
              <a:rPr lang="en-US" sz="4000" dirty="0"/>
              <a:t> </a:t>
            </a:r>
            <a:r>
              <a:rPr lang="en-US" sz="4000" dirty="0" err="1"/>
              <a:t>đường</a:t>
            </a:r>
            <a:r>
              <a:rPr lang="en-US" sz="4000" dirty="0"/>
              <a:t> </a:t>
            </a:r>
            <a:r>
              <a:rPr lang="en-US" sz="4000" dirty="0" err="1"/>
              <a:t>trần</a:t>
            </a:r>
            <a:r>
              <a:rPr lang="en-US" sz="4000" dirty="0"/>
              <a:t> </a:t>
            </a:r>
            <a:r>
              <a:rPr lang="en-US" sz="4000" dirty="0" err="1"/>
              <a:t>tục</a:t>
            </a:r>
            <a:r>
              <a:rPr lang="en-US" sz="4000" dirty="0"/>
              <a:t> </a:t>
            </a:r>
            <a:r>
              <a:rPr lang="en-US" sz="4000" dirty="0" err="1"/>
              <a:t>đên</a:t>
            </a:r>
            <a:r>
              <a:rPr lang="en-US" sz="4000" dirty="0"/>
              <a:t> </a:t>
            </a:r>
            <a:r>
              <a:rPr lang="en-US" sz="4000" dirty="0" err="1"/>
              <a:t>tối</a:t>
            </a:r>
            <a:r>
              <a:rPr lang="en-US" sz="4000" dirty="0"/>
              <a:t> </a:t>
            </a:r>
            <a:r>
              <a:rPr lang="en-US" sz="4000" dirty="0" err="1"/>
              <a:t>triền</a:t>
            </a:r>
            <a:r>
              <a:rPr lang="en-US" sz="4000" dirty="0"/>
              <a:t> </a:t>
            </a:r>
            <a:r>
              <a:rPr lang="en-US" sz="4000" dirty="0" err="1"/>
              <a:t>miên</a:t>
            </a:r>
            <a:r>
              <a:rPr lang="en-US" sz="4000" dirty="0"/>
              <a:t>.</a:t>
            </a:r>
            <a:endParaRPr lang="zh-TW" altLang="en-US" sz="4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NẾU KHI </a:t>
            </a:r>
            <a:r>
              <a:rPr lang="en-US" b="1" dirty="0" smtClean="0"/>
              <a:t>NÀO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Thì</a:t>
            </a:r>
            <a:r>
              <a:rPr lang="en-US" sz="4000" dirty="0"/>
              <a:t> </a:t>
            </a:r>
            <a:r>
              <a:rPr lang="en-US" sz="4000" dirty="0" err="1"/>
              <a:t>hôm</a:t>
            </a:r>
            <a:r>
              <a:rPr lang="en-US" sz="4000" dirty="0"/>
              <a:t> nay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nên</a:t>
            </a:r>
            <a:r>
              <a:rPr lang="en-US" sz="4000" dirty="0"/>
              <a:t> </a:t>
            </a:r>
            <a:r>
              <a:rPr lang="en-US" sz="4000" dirty="0" err="1"/>
              <a:t>thưa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Cha </a:t>
            </a:r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rằng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trần</a:t>
            </a:r>
            <a:r>
              <a:rPr lang="en-US" sz="4000" dirty="0"/>
              <a:t> </a:t>
            </a:r>
            <a:r>
              <a:rPr lang="en-US" sz="4000" dirty="0" err="1"/>
              <a:t>đầy</a:t>
            </a:r>
            <a:r>
              <a:rPr lang="en-US" sz="4000" dirty="0"/>
              <a:t> </a:t>
            </a:r>
            <a:r>
              <a:rPr lang="en-US" sz="4000" dirty="0" err="1"/>
              <a:t>xấu</a:t>
            </a:r>
            <a:r>
              <a:rPr lang="en-US" sz="4000" dirty="0"/>
              <a:t> </a:t>
            </a:r>
            <a:r>
              <a:rPr lang="en-US" sz="4000" dirty="0" err="1"/>
              <a:t>xa</a:t>
            </a:r>
            <a:r>
              <a:rPr lang="en-US" sz="4000" dirty="0"/>
              <a:t> </a:t>
            </a:r>
            <a:r>
              <a:rPr lang="en-US" sz="4000" dirty="0" err="1"/>
              <a:t>kêu</a:t>
            </a:r>
            <a:r>
              <a:rPr lang="en-US" sz="4000" dirty="0"/>
              <a:t> </a:t>
            </a:r>
            <a:r>
              <a:rPr lang="en-US" sz="4000" dirty="0" err="1"/>
              <a:t>ngạo</a:t>
            </a:r>
            <a:r>
              <a:rPr lang="en-US" sz="4000" dirty="0"/>
              <a:t>.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nhìn</a:t>
            </a:r>
            <a:r>
              <a:rPr lang="en-US" sz="4000" dirty="0"/>
              <a:t> </a:t>
            </a:r>
            <a:r>
              <a:rPr lang="en-US" sz="4000" dirty="0" err="1"/>
              <a:t>vào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ai</a:t>
            </a:r>
            <a:r>
              <a:rPr lang="en-US" sz="4000" dirty="0"/>
              <a:t> </a:t>
            </a:r>
            <a:r>
              <a:rPr lang="en-US" sz="4000" dirty="0" err="1"/>
              <a:t>biết</a:t>
            </a:r>
            <a:r>
              <a:rPr lang="en-US" sz="4000" dirty="0"/>
              <a:t> </a:t>
            </a:r>
            <a:r>
              <a:rPr lang="en-US" sz="4000" dirty="0" err="1"/>
              <a:t>khẩn</a:t>
            </a:r>
            <a:r>
              <a:rPr lang="en-US" sz="4000" dirty="0"/>
              <a:t> </a:t>
            </a:r>
            <a:r>
              <a:rPr lang="en-US" sz="4000" dirty="0" err="1"/>
              <a:t>xin</a:t>
            </a:r>
            <a:r>
              <a:rPr lang="en-US" sz="4000" dirty="0"/>
              <a:t>, </a:t>
            </a:r>
            <a:r>
              <a:rPr lang="en-US" sz="4000" dirty="0" err="1"/>
              <a:t>biết</a:t>
            </a:r>
            <a:r>
              <a:rPr lang="en-US" sz="4000" dirty="0"/>
              <a:t> </a:t>
            </a:r>
            <a:r>
              <a:rPr lang="en-US" sz="4000" dirty="0" err="1"/>
              <a:t>khiêm</a:t>
            </a:r>
            <a:r>
              <a:rPr lang="en-US" sz="4000" dirty="0"/>
              <a:t> </a:t>
            </a:r>
            <a:r>
              <a:rPr lang="en-US" sz="4000" dirty="0" err="1"/>
              <a:t>nhường</a:t>
            </a:r>
            <a:r>
              <a:rPr lang="en-US" sz="4000" dirty="0"/>
              <a:t> </a:t>
            </a:r>
            <a:r>
              <a:rPr lang="en-US" sz="4000" dirty="0" err="1"/>
              <a:t>mời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ngự</a:t>
            </a:r>
            <a:r>
              <a:rPr lang="en-US" sz="4000" dirty="0"/>
              <a:t> </a:t>
            </a:r>
            <a:r>
              <a:rPr lang="en-US" sz="4000" dirty="0" err="1"/>
              <a:t>xuống</a:t>
            </a:r>
            <a:r>
              <a:rPr lang="en-US" sz="4000" dirty="0"/>
              <a:t> </a:t>
            </a:r>
            <a:r>
              <a:rPr lang="en-US" sz="4000" dirty="0" err="1"/>
              <a:t>làm</a:t>
            </a:r>
            <a:r>
              <a:rPr lang="en-US" sz="4000" dirty="0"/>
              <a:t> </a:t>
            </a:r>
            <a:r>
              <a:rPr lang="en-US" sz="4000" dirty="0" err="1"/>
              <a:t>Vua</a:t>
            </a:r>
            <a:r>
              <a:rPr lang="en-US" sz="4000" dirty="0"/>
              <a:t>.</a:t>
            </a:r>
            <a:endParaRPr lang="zh-TW" altLang="en-US" sz="4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NẾU KHI </a:t>
            </a:r>
            <a:r>
              <a:rPr lang="en-US" b="1" dirty="0" smtClean="0"/>
              <a:t>NÀO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gặp</a:t>
            </a:r>
            <a:r>
              <a:rPr lang="en-US" sz="4000" dirty="0"/>
              <a:t> </a:t>
            </a:r>
            <a:r>
              <a:rPr lang="en-US" sz="4000" dirty="0" err="1"/>
              <a:t>nhiều</a:t>
            </a:r>
            <a:r>
              <a:rPr lang="en-US" sz="4000" dirty="0"/>
              <a:t> </a:t>
            </a:r>
            <a:r>
              <a:rPr lang="en-US" sz="4000" dirty="0" err="1"/>
              <a:t>đau</a:t>
            </a:r>
            <a:r>
              <a:rPr lang="en-US" sz="4000" dirty="0"/>
              <a:t> </a:t>
            </a:r>
            <a:r>
              <a:rPr lang="en-US" sz="4000" dirty="0" err="1"/>
              <a:t>đớn</a:t>
            </a:r>
            <a:r>
              <a:rPr lang="en-US" sz="4000" dirty="0"/>
              <a:t> </a:t>
            </a:r>
            <a:r>
              <a:rPr lang="en-US" sz="4000" dirty="0" err="1"/>
              <a:t>khó</a:t>
            </a:r>
            <a:r>
              <a:rPr lang="en-US" sz="4000" dirty="0"/>
              <a:t> </a:t>
            </a:r>
            <a:r>
              <a:rPr lang="en-US" sz="4000" dirty="0" err="1"/>
              <a:t>khăn</a:t>
            </a:r>
            <a:r>
              <a:rPr lang="en-US" sz="4000" dirty="0"/>
              <a:t> </a:t>
            </a:r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bạn</a:t>
            </a:r>
            <a:r>
              <a:rPr lang="en-US" sz="4000" dirty="0"/>
              <a:t> tan </a:t>
            </a:r>
            <a:r>
              <a:rPr lang="en-US" sz="4000" dirty="0" err="1"/>
              <a:t>mất</a:t>
            </a:r>
            <a:r>
              <a:rPr lang="en-US" sz="4000" dirty="0"/>
              <a:t> </a:t>
            </a:r>
            <a:r>
              <a:rPr lang="en-US" sz="4000" dirty="0" err="1"/>
              <a:t>niềm</a:t>
            </a:r>
            <a:r>
              <a:rPr lang="en-US" sz="4000" dirty="0"/>
              <a:t> tin. </a:t>
            </a:r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đường</a:t>
            </a:r>
            <a:r>
              <a:rPr lang="en-US" sz="4000" dirty="0"/>
              <a:t> </a:t>
            </a:r>
            <a:r>
              <a:rPr lang="en-US" sz="4000" dirty="0" err="1"/>
              <a:t>riêng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thân</a:t>
            </a:r>
            <a:r>
              <a:rPr lang="en-US" sz="4000" dirty="0"/>
              <a:t>, </a:t>
            </a:r>
            <a:r>
              <a:rPr lang="en-US" sz="4000" dirty="0" err="1"/>
              <a:t>nếu</a:t>
            </a:r>
            <a:r>
              <a:rPr lang="en-US" sz="4000" dirty="0"/>
              <a:t> tai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thường</a:t>
            </a: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triết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trần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r>
              <a:rPr lang="en-US" sz="4000" dirty="0"/>
              <a:t>.</a:t>
            </a:r>
            <a:endParaRPr lang="zh-TW" altLang="en-US" sz="4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NẾU KHI </a:t>
            </a:r>
            <a:r>
              <a:rPr lang="en-US" b="1" dirty="0" smtClean="0"/>
              <a:t>NÀO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Thì</a:t>
            </a:r>
            <a:r>
              <a:rPr lang="en-US" sz="4000" dirty="0"/>
              <a:t> </a:t>
            </a:r>
            <a:r>
              <a:rPr lang="en-US" sz="4000" dirty="0" err="1"/>
              <a:t>hôm</a:t>
            </a:r>
            <a:r>
              <a:rPr lang="en-US" sz="4000" dirty="0"/>
              <a:t> nay </a:t>
            </a:r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đang</a:t>
            </a:r>
            <a:r>
              <a:rPr lang="en-US" sz="4000" dirty="0"/>
              <a:t> </a:t>
            </a:r>
            <a:r>
              <a:rPr lang="en-US" sz="4000" dirty="0" err="1"/>
              <a:t>đứng</a:t>
            </a:r>
            <a:r>
              <a:rPr lang="en-US" sz="4000" dirty="0"/>
              <a:t> </a:t>
            </a:r>
            <a:r>
              <a:rPr lang="en-US" sz="4000" dirty="0" err="1"/>
              <a:t>giang</a:t>
            </a:r>
            <a:r>
              <a:rPr lang="en-US" sz="4000" dirty="0"/>
              <a:t> </a:t>
            </a:r>
            <a:r>
              <a:rPr lang="en-US" sz="4000" dirty="0" err="1"/>
              <a:t>tay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chờ</a:t>
            </a:r>
            <a:r>
              <a:rPr lang="en-US" sz="4000" dirty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ăn</a:t>
            </a:r>
            <a:r>
              <a:rPr lang="en-US" sz="4000" dirty="0"/>
              <a:t> </a:t>
            </a:r>
            <a:r>
              <a:rPr lang="en-US" sz="4000" dirty="0" err="1"/>
              <a:t>năn</a:t>
            </a:r>
            <a:r>
              <a:rPr lang="en-US" sz="4000" dirty="0"/>
              <a:t> </a:t>
            </a:r>
            <a:r>
              <a:rPr lang="en-US" sz="4000" dirty="0" err="1"/>
              <a:t>tội</a:t>
            </a:r>
            <a:r>
              <a:rPr lang="en-US" sz="4000" dirty="0"/>
              <a:t>.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trời</a:t>
            </a:r>
            <a:r>
              <a:rPr lang="en-US" sz="4000" dirty="0"/>
              <a:t> </a:t>
            </a:r>
            <a:r>
              <a:rPr lang="en-US" sz="4000" dirty="0" err="1"/>
              <a:t>vì</a:t>
            </a:r>
            <a:r>
              <a:rPr lang="en-US" sz="4000" dirty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mà</a:t>
            </a:r>
            <a:r>
              <a:rPr lang="en-US" sz="4000" dirty="0"/>
              <a:t> </a:t>
            </a:r>
            <a:r>
              <a:rPr lang="en-US" sz="4000" dirty="0" err="1"/>
              <a:t>xưa</a:t>
            </a:r>
            <a:r>
              <a:rPr lang="en-US" sz="4000" dirty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xả</a:t>
            </a:r>
            <a:r>
              <a:rPr lang="en-US" sz="4000" dirty="0"/>
              <a:t> </a:t>
            </a:r>
            <a:r>
              <a:rPr lang="en-US" sz="4000" dirty="0" err="1"/>
              <a:t>thân</a:t>
            </a:r>
            <a:r>
              <a:rPr lang="en-US" sz="4000" dirty="0"/>
              <a:t> </a:t>
            </a:r>
            <a:r>
              <a:rPr lang="en-US" sz="4000" dirty="0" err="1"/>
              <a:t>máu</a:t>
            </a:r>
            <a:r>
              <a:rPr lang="en-US" sz="4000" dirty="0"/>
              <a:t> </a:t>
            </a:r>
            <a:r>
              <a:rPr lang="en-US" sz="4000" dirty="0" err="1"/>
              <a:t>tuôn</a:t>
            </a:r>
            <a:r>
              <a:rPr lang="en-US" sz="4000" dirty="0"/>
              <a:t> </a:t>
            </a:r>
            <a:r>
              <a:rPr lang="en-US" sz="4000" dirty="0" err="1"/>
              <a:t>tràn</a:t>
            </a:r>
            <a:r>
              <a:rPr lang="en-US" sz="4000" dirty="0"/>
              <a:t> </a:t>
            </a:r>
            <a:r>
              <a:rPr lang="en-US" sz="4000" dirty="0" err="1"/>
              <a:t>làm</a:t>
            </a:r>
            <a:r>
              <a:rPr lang="en-US" sz="4000" dirty="0"/>
              <a:t> </a:t>
            </a:r>
            <a:r>
              <a:rPr lang="en-US" sz="4000" dirty="0" err="1"/>
              <a:t>sạch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 </a:t>
            </a:r>
            <a:r>
              <a:rPr lang="en-US" sz="4000" dirty="0" err="1"/>
              <a:t>sống</a:t>
            </a:r>
            <a:r>
              <a:rPr lang="en-US" sz="4000" dirty="0"/>
              <a:t> </a:t>
            </a:r>
            <a:r>
              <a:rPr lang="en-US" sz="4000" dirty="0" err="1"/>
              <a:t>bùn</a:t>
            </a:r>
            <a:r>
              <a:rPr lang="en-US" sz="4000" dirty="0"/>
              <a:t> </a:t>
            </a:r>
            <a:r>
              <a:rPr lang="en-US" sz="4000" dirty="0" err="1"/>
              <a:t>nhơ</a:t>
            </a:r>
            <a:r>
              <a:rPr lang="en-US" sz="4000" dirty="0"/>
              <a:t>.</a:t>
            </a:r>
            <a:endParaRPr lang="zh-TW" altLang="en-US" sz="4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NẾU KHI </a:t>
            </a:r>
            <a:r>
              <a:rPr lang="en-US" b="1" dirty="0" smtClean="0"/>
              <a:t>NÀO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1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1</TotalTime>
  <Words>260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Theme11</vt:lpstr>
      <vt:lpstr>NẾU KHI NÀO</vt:lpstr>
      <vt:lpstr>NẾU KHI NÀO</vt:lpstr>
      <vt:lpstr>NẾU KHI NÀO</vt:lpstr>
      <vt:lpstr>NẾU KHI NÀO</vt:lpstr>
      <vt:lpstr>NẾU KHI NÀO</vt:lpstr>
      <vt:lpstr>NẾU KHI NÀO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NẾU KHI NÀO</dc:title>
  <dc:creator>DAIDUONG</dc:creator>
  <cp:lastModifiedBy>DAIDUONG</cp:lastModifiedBy>
  <cp:revision>1</cp:revision>
  <dcterms:created xsi:type="dcterms:W3CDTF">2014-02-22T10:11:45Z</dcterms:created>
  <dcterms:modified xsi:type="dcterms:W3CDTF">2014-02-22T10:13:08Z</dcterms:modified>
</cp:coreProperties>
</file>