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217399-F74E-4460-9AF6-4D47F4B7797E}" type="datetimeFigureOut">
              <a:rPr lang="zh-TW" altLang="en-US" smtClean="0"/>
              <a:pPr/>
              <a:t>2015/7/25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NGÀI LÀ MUÔN NHU CẦU CON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Ngài là sức thiêng chúng con dựa </a:t>
            </a:r>
            <a:r>
              <a:rPr lang="vi-VN" sz="3600" dirty="0" smtClean="0"/>
              <a:t>nương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Ngài </a:t>
            </a:r>
            <a:r>
              <a:rPr lang="vi-VN" sz="3600" dirty="0"/>
              <a:t>là báu vật mà con mong </a:t>
            </a:r>
            <a:r>
              <a:rPr lang="vi-VN" sz="3600" dirty="0" smtClean="0"/>
              <a:t>tìm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Ngài </a:t>
            </a:r>
            <a:r>
              <a:rPr lang="vi-VN" sz="3600" dirty="0"/>
              <a:t>là muôn nhu cầu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Lòng </a:t>
            </a:r>
            <a:r>
              <a:rPr lang="vi-VN" sz="3600" dirty="0"/>
              <a:t>con mến yêu Chúa hơn ngọc </a:t>
            </a:r>
            <a:r>
              <a:rPr lang="vi-VN" sz="3600" dirty="0" smtClean="0"/>
              <a:t>châu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Ngài </a:t>
            </a:r>
            <a:r>
              <a:rPr lang="vi-VN" sz="3600" dirty="0"/>
              <a:t>tha hết mọi tội lỗi trong </a:t>
            </a:r>
            <a:r>
              <a:rPr lang="vi-VN" sz="3600" dirty="0" smtClean="0"/>
              <a:t>đời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Ngài </a:t>
            </a:r>
            <a:r>
              <a:rPr lang="vi-VN" sz="3600" dirty="0"/>
              <a:t>là muôn nhu cầu </a:t>
            </a:r>
            <a:r>
              <a:rPr lang="vi-VN" sz="3600" dirty="0" smtClean="0"/>
              <a:t>con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NGÀI LÀ MUÔN NHU CẦU CON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Giê-xu là Chúa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có danh đẹp </a:t>
            </a:r>
            <a:r>
              <a:rPr lang="vi-VN" sz="3600" dirty="0" smtClean="0"/>
              <a:t>thay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Giê-xu </a:t>
            </a:r>
            <a:r>
              <a:rPr lang="vi-VN" sz="3600" dirty="0"/>
              <a:t>là Chúa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Quí </a:t>
            </a:r>
            <a:r>
              <a:rPr lang="vi-VN" sz="3600" dirty="0"/>
              <a:t>báu thay danh </a:t>
            </a:r>
            <a:r>
              <a:rPr lang="vi-VN" sz="3600" dirty="0" smtClean="0"/>
              <a:t>Ngài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NGÀI LÀ MUÔN NHU CẦU CON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Ngài mang hết bao nhiêu ô nhục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Ngài </a:t>
            </a:r>
            <a:r>
              <a:rPr lang="vi-VN" sz="3600" dirty="0"/>
              <a:t>đã sống lại và sống muôn </a:t>
            </a:r>
            <a:r>
              <a:rPr lang="vi-VN" sz="3600" dirty="0" smtClean="0"/>
              <a:t>đời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Ngài </a:t>
            </a:r>
            <a:r>
              <a:rPr lang="vi-VN" sz="3600" dirty="0"/>
              <a:t>là muôn nhu cầu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Hồi </a:t>
            </a:r>
            <a:r>
              <a:rPr lang="vi-VN" sz="3600" dirty="0"/>
              <a:t>con vấp chân Chúa nâng vực </a:t>
            </a:r>
            <a:r>
              <a:rPr lang="vi-VN" sz="3600" dirty="0" smtClean="0"/>
              <a:t>con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Hồi </a:t>
            </a:r>
            <a:r>
              <a:rPr lang="vi-VN" sz="3600" dirty="0"/>
              <a:t>tim héo tàn Ngài khiến tươi </a:t>
            </a:r>
            <a:r>
              <a:rPr lang="vi-VN" sz="3600" dirty="0" smtClean="0"/>
              <a:t>cười</a:t>
            </a:r>
            <a:endParaRPr lang="en-US" sz="3600" dirty="0" smtClean="0"/>
          </a:p>
          <a:p>
            <a:pPr algn="ctr">
              <a:buNone/>
            </a:pPr>
            <a:r>
              <a:rPr lang="vi-VN" sz="3600" dirty="0" smtClean="0"/>
              <a:t>Ngài </a:t>
            </a:r>
            <a:r>
              <a:rPr lang="vi-VN" sz="3600" dirty="0"/>
              <a:t>là muôn nhu cầu con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NGÀI LÀ MUÔN NHU CẦU CON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vi-VN" sz="3600" dirty="0"/>
              <a:t>Giê-xu là Chúa </a:t>
            </a:r>
            <a:r>
              <a:rPr lang="vi-VN" sz="3600" dirty="0" smtClean="0"/>
              <a:t>con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Chúa </a:t>
            </a:r>
            <a:r>
              <a:rPr lang="vi-VN" sz="3600" dirty="0"/>
              <a:t>có danh đẹp </a:t>
            </a:r>
            <a:r>
              <a:rPr lang="vi-VN" sz="3600" dirty="0" smtClean="0"/>
              <a:t>thay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Giê-xu </a:t>
            </a:r>
            <a:r>
              <a:rPr lang="vi-VN" sz="3600" dirty="0"/>
              <a:t>là Chúa </a:t>
            </a:r>
            <a:r>
              <a:rPr lang="vi-VN" sz="3600" dirty="0" smtClean="0"/>
              <a:t>con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Quí </a:t>
            </a:r>
            <a:r>
              <a:rPr lang="vi-VN" sz="3600" dirty="0"/>
              <a:t>báu thay danh </a:t>
            </a:r>
            <a:r>
              <a:rPr lang="vi-VN" sz="3600" dirty="0" smtClean="0"/>
              <a:t>Ngài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148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NGÀI LÀ MUÔN NHU CẦU CON</vt:lpstr>
      <vt:lpstr>NGÀI LÀ MUÔN NHU CẦU CON</vt:lpstr>
      <vt:lpstr>NGÀI LÀ MUÔN NHU CẦU CON</vt:lpstr>
      <vt:lpstr>NGÀI LÀ MUÔN NHU CẦU CON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NGÀI LÀ MUÔN NHU CẦU CON</dc:title>
  <dc:creator>大唐</dc:creator>
  <cp:lastModifiedBy>大唐</cp:lastModifiedBy>
  <cp:revision>3</cp:revision>
  <dcterms:created xsi:type="dcterms:W3CDTF">2015-07-25T12:00:52Z</dcterms:created>
  <dcterms:modified xsi:type="dcterms:W3CDTF">2015-07-25T12:14:16Z</dcterms:modified>
</cp:coreProperties>
</file>