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871787"/>
            <a:ext cx="7772400" cy="1362075"/>
          </a:xfrm>
        </p:spPr>
        <p:txBody>
          <a:bodyPr anchor="t">
            <a:noAutofit/>
          </a:bodyPr>
          <a:lstStyle>
            <a:lvl1pPr algn="l">
              <a:defRPr sz="4400" b="1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447800"/>
            <a:ext cx="2971800" cy="1328738"/>
          </a:xfrm>
        </p:spPr>
        <p:txBody>
          <a:bodyPr anchor="b">
            <a:scene3d>
              <a:camera prst="orthographicFront"/>
              <a:lightRig rig="soft" dir="t"/>
            </a:scene3d>
            <a:sp3d prstMaterial="powder">
              <a:contourClr>
                <a:schemeClr val="bg2"/>
              </a:contourClr>
            </a:sp3d>
          </a:bodyPr>
          <a:lstStyle>
            <a:lvl1pPr algn="l">
              <a:defRPr sz="2000" b="1" cap="none" spc="0">
                <a:ln>
                  <a:noFill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776538"/>
            <a:ext cx="2971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 rot="21172883" flipH="1">
            <a:off x="4068648" y="1312793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21435926" flipH="1">
            <a:off x="4045012" y="1267664"/>
            <a:ext cx="3673971" cy="3673971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63500" dist="635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65563" y="1252028"/>
            <a:ext cx="3840480" cy="384048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76200" dist="635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293056">
            <a:off x="4124179" y="1181685"/>
            <a:ext cx="3977640" cy="3977640"/>
          </a:xfrm>
          <a:prstGeom prst="rect">
            <a:avLst/>
          </a:prstGeom>
          <a:solidFill>
            <a:srgbClr val="FFFFFF"/>
          </a:solidFill>
          <a:ln w="3175">
            <a:solidFill>
              <a:srgbClr val="777777"/>
            </a:solidFill>
          </a:ln>
          <a:effectLst>
            <a:outerShdw blurRad="50000" dist="50800" dir="12900000" sy="99500" kx="90000" ky="150000" algn="tl" rotWithShape="0">
              <a:srgbClr val="000000">
                <a:alpha val="3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300000">
            <a:off x="4275668" y="1323975"/>
            <a:ext cx="3657600" cy="36576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/>
            </a:scene3d>
            <a:sp3d contourW="12700" prstMaterial="powder">
              <a:bevelT w="29210" h="12700"/>
              <a:contourClr>
                <a:schemeClr val="bg2"/>
              </a:contourClr>
            </a:sp3d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912FA50C-19AE-4BA6-87B2-DE185B543EF9}" type="datetimeFigureOut">
              <a:rPr lang="zh-TW" altLang="en-US" smtClean="0"/>
              <a:pPr/>
              <a:t>2014/12/23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6AC473E-B92E-493F-8FE8-7F68F987DCF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ln>
            <a:noFill/>
          </a:ln>
          <a:solidFill>
            <a:schemeClr val="tx2"/>
          </a:solidFill>
          <a:effectLst>
            <a:outerShdw blurRad="50800" dist="25400" dir="5400000" algn="t" rotWithShape="0">
              <a:prstClr val="black">
                <a:alpha val="80000"/>
              </a:prst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Đôi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cuộc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nhiêu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xót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chợt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hòa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câu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hát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buồn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hoang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trống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vắng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Cuộc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nào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tìm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đâu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lối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Về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đêm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vắng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đẫm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mắt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thầm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muốn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Được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một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niềm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dẫn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lối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khỏa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lấp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hết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Cừu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tôi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cuộc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vọng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tươi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đẹp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Từ</a:t>
            </a:r>
            <a:r>
              <a:rPr lang="en-US" altLang="zh-TW" dirty="0" smtClean="0"/>
              <a:t> nay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còn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âu</a:t>
            </a:r>
            <a:r>
              <a:rPr lang="en-US" altLang="zh-TW" dirty="0" smtClean="0"/>
              <a:t> lo</a:t>
            </a:r>
          </a:p>
          <a:p>
            <a:pPr algn="ctr">
              <a:buNone/>
            </a:pP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thỏa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vui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lẽ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sống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Dẫu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thế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này</a:t>
            </a:r>
            <a:r>
              <a:rPr lang="en-US" altLang="zh-TW" dirty="0" smtClean="0"/>
              <a:t> qua </a:t>
            </a:r>
            <a:r>
              <a:rPr lang="en-US" altLang="zh-TW" dirty="0" err="1" smtClean="0"/>
              <a:t>đi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người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Muôn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Nguyện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hôm</a:t>
            </a:r>
            <a:r>
              <a:rPr lang="en-US" altLang="zh-TW" dirty="0" smtClean="0"/>
              <a:t> nay </a:t>
            </a:r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Hãy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cuộc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này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hoa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chóng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tàn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nhiêu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vinh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quang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chỉ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giấc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mơ</a:t>
            </a:r>
            <a:r>
              <a:rPr lang="en-US" altLang="zh-TW" dirty="0" smtClean="0"/>
              <a:t> qua </a:t>
            </a:r>
            <a:r>
              <a:rPr lang="en-US" altLang="zh-TW" dirty="0" err="1" smtClean="0"/>
              <a:t>mau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Rồi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còn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bão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giông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hãy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mắt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hãy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nhìn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niềm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lẽ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sống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Trình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dâng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lên</a:t>
            </a:r>
            <a:r>
              <a:rPr lang="en-US" altLang="zh-TW" dirty="0" smtClean="0"/>
              <a:t> Cha </a:t>
            </a:r>
            <a:r>
              <a:rPr lang="en-US" altLang="zh-TW" dirty="0" err="1" smtClean="0"/>
              <a:t>nhưng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mất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mát</a:t>
            </a:r>
            <a:r>
              <a:rPr lang="en-US" altLang="zh-TW" dirty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ưu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tư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dài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sẽ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lai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ta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sẽ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mọi</a:t>
            </a:r>
            <a:r>
              <a:rPr lang="en-US" altLang="zh-TW" dirty="0" smtClean="0"/>
              <a:t> cay </a:t>
            </a:r>
            <a:r>
              <a:rPr lang="en-US" altLang="zh-TW" dirty="0" err="1" smtClean="0"/>
              <a:t>đắng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Cha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nắng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Sưởi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ấm</a:t>
            </a:r>
            <a:r>
              <a:rPr lang="en-US" altLang="zh-TW" dirty="0" smtClean="0"/>
              <a:t> con </a:t>
            </a:r>
            <a:r>
              <a:rPr lang="en-US" altLang="zh-TW" dirty="0" err="1" smtClean="0"/>
              <a:t>tim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mỏi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mòn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buốt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Dẫu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thế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này</a:t>
            </a:r>
            <a:r>
              <a:rPr lang="en-US" altLang="zh-TW" dirty="0" smtClean="0"/>
              <a:t> qua </a:t>
            </a:r>
            <a:r>
              <a:rPr lang="en-US" altLang="zh-TW" dirty="0" err="1" smtClean="0"/>
              <a:t>đi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người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Muôn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Nguyện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hôm</a:t>
            </a:r>
            <a:r>
              <a:rPr lang="en-US" altLang="zh-TW" dirty="0" smtClean="0"/>
              <a:t> nay </a:t>
            </a:r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Kìa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gian</a:t>
            </a:r>
            <a:r>
              <a:rPr lang="en-US" altLang="zh-TW" dirty="0" smtClean="0"/>
              <a:t> qua </a:t>
            </a:r>
            <a:r>
              <a:rPr lang="en-US" altLang="zh-TW" dirty="0" err="1" smtClean="0"/>
              <a:t>mau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niềm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đau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có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vơi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Lời</a:t>
            </a:r>
            <a:r>
              <a:rPr lang="en-US" altLang="zh-TW" dirty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khuyên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mời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vẫn</a:t>
            </a:r>
            <a:r>
              <a:rPr lang="en-US" altLang="zh-TW" dirty="0" smtClean="0"/>
              <a:t> dang </a:t>
            </a:r>
            <a:r>
              <a:rPr lang="en-US" altLang="zh-TW" dirty="0" err="1" smtClean="0"/>
              <a:t>tay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chờ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Bạn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hãy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bước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trở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bên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Nhận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lấy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sức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sống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với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vọng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mới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sẽ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mọi</a:t>
            </a:r>
            <a:r>
              <a:rPr lang="en-US" altLang="zh-TW" dirty="0" smtClean="0"/>
              <a:t> </a:t>
            </a:r>
            <a:r>
              <a:rPr lang="en-US" altLang="zh-TW" dirty="0" smtClean="0"/>
              <a:t>cay </a:t>
            </a:r>
            <a:r>
              <a:rPr lang="en-US" altLang="zh-TW" dirty="0" err="1" smtClean="0"/>
              <a:t>đắng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Trong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tâm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bao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tháng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Cha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nắng</a:t>
            </a:r>
            <a:endParaRPr lang="en-US" altLang="zh-TW" dirty="0"/>
          </a:p>
          <a:p>
            <a:pPr algn="ctr">
              <a:buNone/>
            </a:pPr>
            <a:r>
              <a:rPr lang="en-US" altLang="zh-TW" dirty="0" err="1" smtClean="0"/>
              <a:t>Sưởi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ấm</a:t>
            </a:r>
            <a:r>
              <a:rPr lang="en-US" altLang="zh-TW" dirty="0" smtClean="0"/>
              <a:t> con </a:t>
            </a:r>
            <a:r>
              <a:rPr lang="en-US" altLang="zh-TW" dirty="0" err="1" smtClean="0"/>
              <a:t>tim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mỏi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mòn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buốt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giá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err="1" smtClean="0"/>
              <a:t>Dẫu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thế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gian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này</a:t>
            </a:r>
            <a:r>
              <a:rPr lang="en-US" altLang="zh-TW" dirty="0" smtClean="0"/>
              <a:t> qua </a:t>
            </a:r>
            <a:r>
              <a:rPr lang="en-US" altLang="zh-TW" dirty="0" err="1" smtClean="0"/>
              <a:t>đi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tình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người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chia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Muôn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Giê-xu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không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đổi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thay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Lòng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nguyện</a:t>
            </a:r>
            <a:r>
              <a:rPr lang="en-US" altLang="zh-TW" dirty="0" smtClean="0"/>
              <a:t> tin </a:t>
            </a:r>
            <a:r>
              <a:rPr lang="en-US" altLang="zh-TW" dirty="0" err="1" smtClean="0"/>
              <a:t>nơi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Cứu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Chúa</a:t>
            </a:r>
            <a:r>
              <a:rPr lang="en-US" altLang="zh-TW" dirty="0"/>
              <a:t> </a:t>
            </a:r>
            <a:r>
              <a:rPr lang="en-US" altLang="zh-TW" dirty="0" err="1" smtClean="0"/>
              <a:t>hôm</a:t>
            </a:r>
            <a:r>
              <a:rPr lang="en-US" altLang="zh-TW" dirty="0" smtClean="0"/>
              <a:t> nay</a:t>
            </a:r>
          </a:p>
          <a:p>
            <a:pPr algn="ctr">
              <a:buNone/>
            </a:pPr>
            <a:r>
              <a:rPr lang="en-US" altLang="zh-TW" dirty="0" err="1" smtClean="0"/>
              <a:t>Vì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Ngài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là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nguồn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thương</a:t>
            </a:r>
            <a:endParaRPr lang="en-US" altLang="zh-TW" dirty="0" smtClean="0"/>
          </a:p>
          <a:p>
            <a:pPr algn="ctr">
              <a:buNone/>
            </a:pPr>
            <a:r>
              <a:rPr lang="en-US" altLang="zh-TW" dirty="0" err="1" smtClean="0"/>
              <a:t>Giê-xu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yêu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anh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đến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trọn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cuộc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đời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6">
  <a:themeElements>
    <a:clrScheme name="Slik-1">
      <a:dk1>
        <a:srgbClr val="000000"/>
      </a:dk1>
      <a:lt1>
        <a:srgbClr val="FFFFFF"/>
      </a:lt1>
      <a:dk2>
        <a:srgbClr val="043988"/>
      </a:dk2>
      <a:lt2>
        <a:srgbClr val="92C2EB"/>
      </a:lt2>
      <a:accent1>
        <a:srgbClr val="836AAE"/>
      </a:accent1>
      <a:accent2>
        <a:srgbClr val="5DA577"/>
      </a:accent2>
      <a:accent3>
        <a:srgbClr val="678EB9"/>
      </a:accent3>
      <a:accent4>
        <a:srgbClr val="F7A611"/>
      </a:accent4>
      <a:accent5>
        <a:srgbClr val="A1AB38"/>
      </a:accent5>
      <a:accent6>
        <a:srgbClr val="C17790"/>
      </a:accent6>
      <a:hlink>
        <a:srgbClr val="DA5723"/>
      </a:hlink>
      <a:folHlink>
        <a:srgbClr val="226CA5"/>
      </a:folHlink>
    </a:clrScheme>
    <a:fontScheme name="Slik-1">
      <a:majorFont>
        <a:latin typeface="Arial"/>
        <a:ea typeface=""/>
        <a:cs typeface=""/>
        <a:font script="Jpan" typeface="ＭＳ Ｐゴシック"/>
        <a:font script="Hang" typeface="돋음"/>
        <a:font script="Hans" typeface="方正姚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돋음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lik-1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5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28000"/>
                <a:satMod val="250000"/>
              </a:schemeClr>
            </a:gs>
          </a:gsLst>
          <a:lin ang="6960000" scaled="1"/>
        </a:gradFill>
        <a:gradFill rotWithShape="1">
          <a:gsLst>
            <a:gs pos="0">
              <a:schemeClr val="phClr">
                <a:shade val="80000"/>
                <a:satMod val="200000"/>
              </a:schemeClr>
            </a:gs>
            <a:gs pos="30000">
              <a:schemeClr val="phClr">
                <a:shade val="20000"/>
                <a:satMod val="250000"/>
              </a:schemeClr>
            </a:gs>
            <a:gs pos="50000">
              <a:schemeClr val="phClr">
                <a:shade val="23000"/>
                <a:satMod val="250000"/>
              </a:schemeClr>
            </a:gs>
            <a:gs pos="60000">
              <a:schemeClr val="phClr">
                <a:shade val="29000"/>
                <a:satMod val="23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lin ang="696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27000" h="12700"/>
          </a:sp3d>
        </a:effectStyle>
        <a:effectStyle>
          <a:effectLst>
            <a:outerShdw blurRad="63500" dist="50800" dir="5400000" algn="tl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>
            <a:bevelT w="152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50000"/>
              </a:schemeClr>
            </a:gs>
            <a:gs pos="50000">
              <a:schemeClr val="phClr">
                <a:tint val="85000"/>
                <a:shade val="100000"/>
                <a:satMod val="140000"/>
              </a:schemeClr>
            </a:gs>
            <a:gs pos="100000">
              <a:schemeClr val="phClr">
                <a:shade val="50000"/>
                <a:satMod val="150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chemeClr val="phClr">
                <a:shade val="55000"/>
                <a:satMod val="150000"/>
              </a:schemeClr>
              <a:schemeClr val="phClr">
                <a:tint val="0"/>
                <a:sat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佈景主題16</Template>
  <TotalTime>44</TotalTime>
  <Words>395</Words>
  <Application>Microsoft Office PowerPoint</Application>
  <PresentationFormat>如螢幕大小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佈景主題16</vt:lpstr>
      <vt:lpstr>Nguồn Yêu Thương</vt:lpstr>
      <vt:lpstr>Nguồn Yêu Thương</vt:lpstr>
      <vt:lpstr>Nguồn Yêu Thương</vt:lpstr>
      <vt:lpstr>Nguồn Yêu Thương</vt:lpstr>
      <vt:lpstr>Nguồn Yêu Thương</vt:lpstr>
      <vt:lpstr>Nguồn Yêu Thương</vt:lpstr>
      <vt:lpstr>Nguồn Yêu Thương</vt:lpstr>
      <vt:lpstr>Nguồn Yêu Thương</vt:lpstr>
      <vt:lpstr>Nguồn Yêu Thương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Nguồn Yêu Thương</dc:title>
  <dc:creator>大唐</dc:creator>
  <cp:lastModifiedBy>大唐</cp:lastModifiedBy>
  <cp:revision>5</cp:revision>
  <dcterms:created xsi:type="dcterms:W3CDTF">2014-12-23T09:31:05Z</dcterms:created>
  <dcterms:modified xsi:type="dcterms:W3CDTF">2014-12-23T12:44:33Z</dcterms:modified>
</cp:coreProperties>
</file>