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78AB55-5DFE-4F2A-BE06-54E4B98AC401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9295018-0895-4D85-830B-7BA243E53D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8AB55-5DFE-4F2A-BE06-54E4B98AC401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95018-0895-4D85-830B-7BA243E53D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8AB55-5DFE-4F2A-BE06-54E4B98AC401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95018-0895-4D85-830B-7BA243E53D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8AB55-5DFE-4F2A-BE06-54E4B98AC401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95018-0895-4D85-830B-7BA243E53D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8AB55-5DFE-4F2A-BE06-54E4B98AC401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95018-0895-4D85-830B-7BA243E53D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8AB55-5DFE-4F2A-BE06-54E4B98AC401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95018-0895-4D85-830B-7BA243E53D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8AB55-5DFE-4F2A-BE06-54E4B98AC401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95018-0895-4D85-830B-7BA243E53D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8AB55-5DFE-4F2A-BE06-54E4B98AC401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95018-0895-4D85-830B-7BA243E53D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8AB55-5DFE-4F2A-BE06-54E4B98AC401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95018-0895-4D85-830B-7BA243E53D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8AB55-5DFE-4F2A-BE06-54E4B98AC401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95018-0895-4D85-830B-7BA243E53D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8AB55-5DFE-4F2A-BE06-54E4B98AC401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95018-0895-4D85-830B-7BA243E53D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1E78AB55-5DFE-4F2A-BE06-54E4B98AC401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B9295018-0895-4D85-830B-7BA243E53D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Nguyền</a:t>
            </a:r>
            <a:r>
              <a:rPr lang="en-US" dirty="0"/>
              <a:t> </a:t>
            </a:r>
            <a:r>
              <a:rPr lang="en-US" dirty="0" err="1"/>
              <a:t>dìu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Gô-gô-tha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/>
              <a:t>Tôn</a:t>
            </a:r>
            <a:r>
              <a:rPr lang="en-US" dirty="0"/>
              <a:t> </a:t>
            </a:r>
            <a:r>
              <a:rPr lang="en-US" dirty="0" err="1"/>
              <a:t>Vua</a:t>
            </a:r>
            <a:r>
              <a:rPr lang="en-US" dirty="0"/>
              <a:t> </a:t>
            </a:r>
            <a:r>
              <a:rPr lang="en-US" dirty="0" err="1"/>
              <a:t>Jê-sus</a:t>
            </a:r>
            <a:r>
              <a:rPr lang="en-US" dirty="0"/>
              <a:t> </a:t>
            </a:r>
            <a:r>
              <a:rPr lang="en-US" dirty="0" err="1"/>
              <a:t>ngư</a:t>
            </a:r>
            <a:r>
              <a:rPr lang="en-US" dirty="0"/>
              <a:t>̣ </a:t>
            </a:r>
            <a:r>
              <a:rPr lang="en-US" dirty="0" err="1"/>
              <a:t>quản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 smtClean="0"/>
              <a:t>sanh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Hiển</a:t>
            </a:r>
            <a:r>
              <a:rPr lang="en-US" dirty="0" smtClean="0"/>
              <a:t> </a:t>
            </a:r>
            <a:r>
              <a:rPr lang="en-US" dirty="0" err="1"/>
              <a:t>vinh</a:t>
            </a:r>
            <a:r>
              <a:rPr lang="en-US" dirty="0"/>
              <a:t> </a:t>
            </a:r>
            <a:r>
              <a:rPr lang="en-US" dirty="0" err="1"/>
              <a:t>vê</a:t>
            </a:r>
            <a:r>
              <a:rPr lang="en-US" dirty="0"/>
              <a:t>̀ </a:t>
            </a:r>
            <a:r>
              <a:rPr lang="en-US" dirty="0" err="1"/>
              <a:t>Chúa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 smtClean="0"/>
              <a:t>lành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Gô-gô-tha</a:t>
            </a:r>
            <a:r>
              <a:rPr lang="en-US" dirty="0" smtClean="0"/>
              <a:t> </a:t>
            </a:r>
            <a:r>
              <a:rPr lang="en-US" dirty="0" err="1"/>
              <a:t>nguyền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 smtClean="0"/>
              <a:t>ngay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/>
              <a:t>đừng</a:t>
            </a:r>
            <a:r>
              <a:rPr lang="en-US" dirty="0"/>
              <a:t> </a:t>
            </a:r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 err="1"/>
              <a:t>mão</a:t>
            </a:r>
            <a:r>
              <a:rPr lang="en-US" dirty="0"/>
              <a:t> </a:t>
            </a:r>
            <a:r>
              <a:rPr lang="en-US" dirty="0" err="1"/>
              <a:t>gai</a:t>
            </a:r>
            <a:r>
              <a:rPr lang="en-US" dirty="0"/>
              <a:t> </a:t>
            </a:r>
            <a:r>
              <a:rPr lang="en-US" dirty="0" err="1"/>
              <a:t>rày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Nguyền</a:t>
            </a:r>
            <a:r>
              <a:rPr lang="en-US" dirty="0"/>
              <a:t> </a:t>
            </a:r>
            <a:r>
              <a:rPr lang="en-US" dirty="0" err="1"/>
              <a:t>dìu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Gô-gô-tha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e </a:t>
            </a:r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 err="1" smtClean="0"/>
              <a:t>Ghết</a:t>
            </a:r>
            <a:r>
              <a:rPr lang="en-US" dirty="0" smtClean="0"/>
              <a:t>-</a:t>
            </a:r>
            <a:r>
              <a:rPr lang="en-US" dirty="0" err="1" smtClean="0"/>
              <a:t>sê</a:t>
            </a:r>
            <a:r>
              <a:rPr lang="en-US" dirty="0" smtClean="0"/>
              <a:t>-ma-</a:t>
            </a:r>
            <a:r>
              <a:rPr lang="en-US" dirty="0" err="1" smtClean="0"/>
              <a:t>nê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/>
              <a:t>này</a:t>
            </a:r>
            <a:r>
              <a:rPr lang="en-US" dirty="0"/>
              <a:t> e </a:t>
            </a:r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 </a:t>
            </a:r>
            <a:r>
              <a:rPr lang="en-US" dirty="0" err="1" smtClean="0"/>
              <a:t>bề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ái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Jê-sus</a:t>
            </a:r>
            <a:r>
              <a:rPr lang="en-US" dirty="0"/>
              <a:t> </a:t>
            </a:r>
            <a:r>
              <a:rPr lang="en-US" dirty="0" err="1"/>
              <a:t>chan</a:t>
            </a:r>
            <a:r>
              <a:rPr lang="en-US" dirty="0"/>
              <a:t> </a:t>
            </a:r>
            <a:r>
              <a:rPr lang="en-US" dirty="0" err="1" smtClean="0"/>
              <a:t>hòa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Nguyền</a:t>
            </a:r>
            <a:r>
              <a:rPr lang="en-US" dirty="0" smtClean="0"/>
              <a:t> </a:t>
            </a:r>
            <a:r>
              <a:rPr lang="en-US" dirty="0" err="1"/>
              <a:t>dìu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Gô-gô-tha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Nguyền</a:t>
            </a:r>
            <a:r>
              <a:rPr lang="en-US" dirty="0"/>
              <a:t> </a:t>
            </a:r>
            <a:r>
              <a:rPr lang="en-US" dirty="0" err="1"/>
              <a:t>dìu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Gô-gô-tha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con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mộ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 smtClean="0"/>
              <a:t>chôn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 smtClean="0"/>
              <a:t>tuôn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 </a:t>
            </a:r>
            <a:r>
              <a:rPr lang="en-US" dirty="0" err="1" smtClean="0"/>
              <a:t>tinh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Hộ</a:t>
            </a:r>
            <a:r>
              <a:rPr lang="en-US" dirty="0" smtClean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ngủ</a:t>
            </a:r>
            <a:r>
              <a:rPr lang="en-US" dirty="0"/>
              <a:t> an </a:t>
            </a:r>
            <a:r>
              <a:rPr lang="en-US" dirty="0" err="1"/>
              <a:t>bình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Nguyền</a:t>
            </a:r>
            <a:r>
              <a:rPr lang="en-US" dirty="0"/>
              <a:t> </a:t>
            </a:r>
            <a:r>
              <a:rPr lang="en-US" dirty="0" err="1"/>
              <a:t>dìu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Gô-gô-tha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e </a:t>
            </a:r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 err="1" smtClean="0"/>
              <a:t>Ghết</a:t>
            </a:r>
            <a:r>
              <a:rPr lang="en-US" dirty="0" smtClean="0"/>
              <a:t>-</a:t>
            </a:r>
            <a:r>
              <a:rPr lang="en-US" dirty="0" err="1" smtClean="0"/>
              <a:t>sê</a:t>
            </a:r>
            <a:r>
              <a:rPr lang="en-US" dirty="0" smtClean="0"/>
              <a:t>-ma-</a:t>
            </a:r>
            <a:r>
              <a:rPr lang="en-US" dirty="0" err="1" smtClean="0"/>
              <a:t>nê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/>
              <a:t>này</a:t>
            </a:r>
            <a:r>
              <a:rPr lang="en-US" dirty="0"/>
              <a:t> e </a:t>
            </a:r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 </a:t>
            </a:r>
            <a:r>
              <a:rPr lang="en-US" dirty="0" err="1" smtClean="0"/>
              <a:t>bề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ái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Jê-sus</a:t>
            </a:r>
            <a:r>
              <a:rPr lang="en-US" dirty="0"/>
              <a:t> </a:t>
            </a:r>
            <a:r>
              <a:rPr lang="en-US" dirty="0" err="1"/>
              <a:t>chan</a:t>
            </a:r>
            <a:r>
              <a:rPr lang="en-US" dirty="0"/>
              <a:t> </a:t>
            </a:r>
            <a:r>
              <a:rPr lang="en-US" dirty="0" err="1" smtClean="0"/>
              <a:t>hòa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Nguyền</a:t>
            </a:r>
            <a:r>
              <a:rPr lang="en-US" dirty="0" smtClean="0"/>
              <a:t> </a:t>
            </a:r>
            <a:r>
              <a:rPr lang="en-US" dirty="0" err="1"/>
              <a:t>dìu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Gô-gô-tha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Nguyền</a:t>
            </a:r>
            <a:r>
              <a:rPr lang="en-US" dirty="0"/>
              <a:t> </a:t>
            </a:r>
            <a:r>
              <a:rPr lang="en-US" dirty="0" err="1"/>
              <a:t>dìu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Gô-gô-tha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gót</a:t>
            </a:r>
            <a:r>
              <a:rPr lang="en-US" dirty="0"/>
              <a:t> Ma-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 smtClean="0"/>
              <a:t>mai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/>
              <a:t>thơm</a:t>
            </a:r>
            <a:r>
              <a:rPr lang="en-US" dirty="0"/>
              <a:t>,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quí</a:t>
            </a:r>
            <a:r>
              <a:rPr lang="en-US" dirty="0"/>
              <a:t> </a:t>
            </a:r>
            <a:r>
              <a:rPr lang="en-US" dirty="0" err="1"/>
              <a:t>dâng</a:t>
            </a:r>
            <a:r>
              <a:rPr lang="en-US" dirty="0"/>
              <a:t> </a:t>
            </a:r>
            <a:r>
              <a:rPr lang="en-US" dirty="0" err="1" smtClean="0"/>
              <a:t>Ngài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/>
              <a:t>chỉ</a:t>
            </a:r>
            <a:r>
              <a:rPr lang="en-US" dirty="0"/>
              <a:t> con </a:t>
            </a:r>
            <a:r>
              <a:rPr lang="en-US" dirty="0" err="1"/>
              <a:t>mộ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Nguyền</a:t>
            </a:r>
            <a:r>
              <a:rPr lang="en-US" dirty="0" smtClean="0"/>
              <a:t> </a:t>
            </a:r>
            <a:r>
              <a:rPr lang="en-US" dirty="0" err="1"/>
              <a:t>dìu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Gô-gô-tha</a:t>
            </a:r>
            <a:r>
              <a:rPr lang="en-US" dirty="0"/>
              <a:t>.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Nguyền</a:t>
            </a:r>
            <a:r>
              <a:rPr lang="en-US" dirty="0"/>
              <a:t> </a:t>
            </a:r>
            <a:r>
              <a:rPr lang="en-US" dirty="0" err="1"/>
              <a:t>dìu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Gô-gô-tha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e </a:t>
            </a:r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 err="1" smtClean="0"/>
              <a:t>Ghết</a:t>
            </a:r>
            <a:r>
              <a:rPr lang="en-US" dirty="0" smtClean="0"/>
              <a:t>-</a:t>
            </a:r>
            <a:r>
              <a:rPr lang="en-US" dirty="0" err="1" smtClean="0"/>
              <a:t>sê</a:t>
            </a:r>
            <a:r>
              <a:rPr lang="en-US" dirty="0" smtClean="0"/>
              <a:t>-ma-</a:t>
            </a:r>
            <a:r>
              <a:rPr lang="en-US" dirty="0" err="1" smtClean="0"/>
              <a:t>nê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/>
              <a:t>này</a:t>
            </a:r>
            <a:r>
              <a:rPr lang="en-US" dirty="0"/>
              <a:t> e </a:t>
            </a:r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 </a:t>
            </a:r>
            <a:r>
              <a:rPr lang="en-US" dirty="0" err="1" smtClean="0"/>
              <a:t>bề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ái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Jê-sus</a:t>
            </a:r>
            <a:r>
              <a:rPr lang="en-US" dirty="0"/>
              <a:t> </a:t>
            </a:r>
            <a:r>
              <a:rPr lang="en-US" dirty="0" err="1"/>
              <a:t>chan</a:t>
            </a:r>
            <a:r>
              <a:rPr lang="en-US" dirty="0"/>
              <a:t> </a:t>
            </a:r>
            <a:r>
              <a:rPr lang="en-US" dirty="0" err="1" smtClean="0"/>
              <a:t>hòa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Nguyền</a:t>
            </a:r>
            <a:r>
              <a:rPr lang="en-US" dirty="0" smtClean="0"/>
              <a:t> </a:t>
            </a:r>
            <a:r>
              <a:rPr lang="en-US" dirty="0" err="1"/>
              <a:t>dìu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Gô-gô-tha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5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佈景主題5</Template>
  <TotalTime>1</TotalTime>
  <Words>176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佈景主題5</vt:lpstr>
      <vt:lpstr>Nguyền dìu lên Gô-gô-tha</vt:lpstr>
      <vt:lpstr>Nguyền dìu lên Gô-gô-tha</vt:lpstr>
      <vt:lpstr>Nguyền dìu lên Gô-gô-tha</vt:lpstr>
      <vt:lpstr>Nguyền dìu lên Gô-gô-tha</vt:lpstr>
      <vt:lpstr>Nguyền dìu lên Gô-gô-tha</vt:lpstr>
      <vt:lpstr>Nguyền dìu lên Gô-gô-tha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Nguyền dìu lên Gô-gô-tha</dc:title>
  <dc:creator>DAIDUONG</dc:creator>
  <cp:lastModifiedBy>DAIDUONG</cp:lastModifiedBy>
  <cp:revision>1</cp:revision>
  <dcterms:created xsi:type="dcterms:W3CDTF">2014-05-24T09:09:34Z</dcterms:created>
  <dcterms:modified xsi:type="dcterms:W3CDTF">2014-05-24T09:11:09Z</dcterms:modified>
</cp:coreProperties>
</file>