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03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73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27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4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1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682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10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25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53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26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9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AD92-8F50-43E0-95FC-BA9CF92E7EB0}" type="datetimeFigureOut">
              <a:rPr lang="vi-VN" smtClean="0"/>
              <a:t>24/01/2020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0960-F438-417E-AC67-B56B878B01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56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660033"/>
                </a:solidFill>
              </a:rPr>
              <a:t>PHƯỚC NGUYÊN TỪ TRỜI XIN CHẢY VÀO LÒNG</a:t>
            </a:r>
            <a:endParaRPr lang="vi-VN" sz="4000" b="1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Phước nguyên từ trời xin chảy vào </a:t>
            </a:r>
            <a:r>
              <a:rPr lang="vi-VN" sz="4400" b="1" dirty="0" smtClean="0">
                <a:solidFill>
                  <a:srgbClr val="660033"/>
                </a:solidFill>
              </a:rPr>
              <a:t>lòng</a:t>
            </a:r>
          </a:p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</a:rPr>
              <a:t>bật </a:t>
            </a:r>
            <a:r>
              <a:rPr lang="vi-VN" sz="4400" b="1" dirty="0">
                <a:solidFill>
                  <a:srgbClr val="660033"/>
                </a:solidFill>
              </a:rPr>
              <a:t>lên khúc ca chúc ơn </a:t>
            </a:r>
            <a:r>
              <a:rPr lang="vi-VN" sz="4400" b="1" dirty="0" smtClean="0">
                <a:solidFill>
                  <a:srgbClr val="660033"/>
                </a:solidFill>
              </a:rPr>
              <a:t>Ngài</a:t>
            </a:r>
          </a:p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</a:rPr>
              <a:t>Suối </a:t>
            </a:r>
            <a:r>
              <a:rPr lang="vi-VN" sz="4400" b="1" dirty="0">
                <a:solidFill>
                  <a:srgbClr val="660033"/>
                </a:solidFill>
              </a:rPr>
              <a:t>nhân từ hằng tuôn chảy ngập </a:t>
            </a:r>
            <a:r>
              <a:rPr lang="vi-VN" sz="4400" b="1" dirty="0" smtClean="0">
                <a:solidFill>
                  <a:srgbClr val="660033"/>
                </a:solidFill>
              </a:rPr>
              <a:t>dòng</a:t>
            </a:r>
          </a:p>
          <a:p>
            <a:pPr marL="0" indent="0" algn="ctr">
              <a:buNone/>
            </a:pPr>
            <a:r>
              <a:rPr lang="vi-VN" sz="4400" b="1" dirty="0" smtClean="0">
                <a:solidFill>
                  <a:srgbClr val="660033"/>
                </a:solidFill>
              </a:rPr>
              <a:t>giục </a:t>
            </a:r>
            <a:r>
              <a:rPr lang="vi-VN" sz="4400" b="1" dirty="0">
                <a:solidFill>
                  <a:srgbClr val="660033"/>
                </a:solidFill>
              </a:rPr>
              <a:t>tôi thỏa vui tôn vinh </a:t>
            </a:r>
            <a:r>
              <a:rPr lang="vi-VN" sz="4400" b="1" dirty="0" smtClean="0">
                <a:solidFill>
                  <a:srgbClr val="660033"/>
                </a:solidFill>
              </a:rPr>
              <a:t>Ngài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660033"/>
                </a:solidFill>
              </a:rPr>
              <a:t>PHƯỚC NGUYÊN TỪ TRỜI XIN CHẢY VÀO LÒNG</a:t>
            </a:r>
            <a:endParaRPr lang="vi-VN" sz="4000" b="1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Nguyện chỉ giáo tôi thi ca bổng trầm </a:t>
            </a:r>
            <a:endParaRPr lang="vi-VN" sz="4400" b="1" dirty="0">
              <a:solidFill>
                <a:srgbClr val="660033"/>
              </a:solidFill>
            </a:endParaRP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mà </a:t>
            </a:r>
            <a:r>
              <a:rPr lang="vi-VN" sz="4400" b="1" dirty="0">
                <a:solidFill>
                  <a:srgbClr val="660033"/>
                </a:solidFill>
              </a:rPr>
              <a:t>lưỡi lửa cõi thiên thượng </a:t>
            </a:r>
            <a:r>
              <a:rPr lang="vi-VN" sz="4400" b="1" dirty="0">
                <a:solidFill>
                  <a:srgbClr val="660033"/>
                </a:solidFill>
              </a:rPr>
              <a:t>hát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Để </a:t>
            </a:r>
            <a:r>
              <a:rPr lang="vi-VN" sz="4400" b="1" dirty="0">
                <a:solidFill>
                  <a:srgbClr val="660033"/>
                </a:solidFill>
              </a:rPr>
              <a:t>tôi ngợi Ngọn Ân điển ngàn </a:t>
            </a:r>
            <a:r>
              <a:rPr lang="vi-VN" sz="4400" b="1" dirty="0">
                <a:solidFill>
                  <a:srgbClr val="660033"/>
                </a:solidFill>
              </a:rPr>
              <a:t>tầm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là </a:t>
            </a:r>
            <a:r>
              <a:rPr lang="vi-VN" sz="4400" b="1" dirty="0">
                <a:solidFill>
                  <a:srgbClr val="660033"/>
                </a:solidFill>
              </a:rPr>
              <a:t>Non cứu </a:t>
            </a:r>
            <a:r>
              <a:rPr lang="vi-VN" sz="4400" b="1" dirty="0">
                <a:solidFill>
                  <a:srgbClr val="660033"/>
                </a:solidFill>
              </a:rPr>
              <a:t>ân  </a:t>
            </a:r>
            <a:r>
              <a:rPr lang="vi-VN" sz="4400" b="1" dirty="0">
                <a:solidFill>
                  <a:srgbClr val="660033"/>
                </a:solidFill>
              </a:rPr>
              <a:t>Non cực </a:t>
            </a:r>
            <a:r>
              <a:rPr lang="vi-VN" sz="4400" b="1" dirty="0">
                <a:solidFill>
                  <a:srgbClr val="660033"/>
                </a:solidFill>
              </a:rPr>
              <a:t>lạc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660033"/>
                </a:solidFill>
              </a:rPr>
              <a:t>PHƯỚC NGUYÊN TỪ TRỜI XIN CHẢY VÀO LÒNG</a:t>
            </a:r>
            <a:endParaRPr lang="vi-VN" sz="4000" b="1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Đến đây là nhờ Chân Chúa phò </a:t>
            </a:r>
            <a:r>
              <a:rPr lang="vi-VN" sz="4400" b="1" dirty="0">
                <a:solidFill>
                  <a:srgbClr val="660033"/>
                </a:solidFill>
              </a:rPr>
              <a:t>trì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nguyền </a:t>
            </a:r>
            <a:r>
              <a:rPr lang="vi-VN" sz="4400" b="1" dirty="0">
                <a:solidFill>
                  <a:srgbClr val="660033"/>
                </a:solidFill>
              </a:rPr>
              <a:t>xây cất </a:t>
            </a:r>
            <a:r>
              <a:rPr lang="vi-VN" sz="4400" b="1" dirty="0">
                <a:solidFill>
                  <a:srgbClr val="660033"/>
                </a:solidFill>
              </a:rPr>
              <a:t>Ê-bên-ê-xe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Nếu </a:t>
            </a:r>
            <a:r>
              <a:rPr lang="vi-VN" sz="4400" b="1" dirty="0">
                <a:solidFill>
                  <a:srgbClr val="660033"/>
                </a:solidFill>
              </a:rPr>
              <a:t>Cha đẹp lòng tôi dám nguyện </a:t>
            </a:r>
            <a:r>
              <a:rPr lang="vi-VN" sz="4400" b="1" dirty="0">
                <a:solidFill>
                  <a:srgbClr val="660033"/>
                </a:solidFill>
              </a:rPr>
              <a:t>kỳ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miền </a:t>
            </a:r>
            <a:r>
              <a:rPr lang="vi-VN" sz="4400" b="1" dirty="0">
                <a:solidFill>
                  <a:srgbClr val="660033"/>
                </a:solidFill>
              </a:rPr>
              <a:t>thiên quốc tôi sớm quay </a:t>
            </a:r>
            <a:r>
              <a:rPr lang="vi-VN" sz="4400" b="1" dirty="0">
                <a:solidFill>
                  <a:srgbClr val="660033"/>
                </a:solidFill>
              </a:rPr>
              <a:t>về 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660033"/>
                </a:solidFill>
              </a:rPr>
              <a:t>PHƯỚC NGUYÊN TỪ TRỜI XIN CHẢY VÀO LÒNG</a:t>
            </a:r>
            <a:endParaRPr lang="vi-VN" sz="4000" b="1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Jêsus kiếm tôi khi đang thất </a:t>
            </a:r>
            <a:r>
              <a:rPr lang="vi-VN" sz="4400" b="1" dirty="0">
                <a:solidFill>
                  <a:srgbClr val="660033"/>
                </a:solidFill>
              </a:rPr>
              <a:t>lạc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từng </a:t>
            </a:r>
            <a:r>
              <a:rPr lang="vi-VN" sz="4400" b="1" dirty="0">
                <a:solidFill>
                  <a:srgbClr val="660033"/>
                </a:solidFill>
              </a:rPr>
              <a:t>vơ vẩn cách xa đường </a:t>
            </a:r>
            <a:r>
              <a:rPr lang="vi-VN" sz="4400" b="1" dirty="0">
                <a:solidFill>
                  <a:srgbClr val="660033"/>
                </a:solidFill>
              </a:rPr>
              <a:t>thánh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Suối </a:t>
            </a:r>
            <a:r>
              <a:rPr lang="vi-VN" sz="4400" b="1" dirty="0">
                <a:solidFill>
                  <a:srgbClr val="660033"/>
                </a:solidFill>
              </a:rPr>
              <a:t>huyết từ Ngài tuôn chảy rào </a:t>
            </a:r>
            <a:r>
              <a:rPr lang="vi-VN" sz="4400" b="1" dirty="0">
                <a:solidFill>
                  <a:srgbClr val="660033"/>
                </a:solidFill>
              </a:rPr>
              <a:t>rạt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vực </a:t>
            </a:r>
            <a:r>
              <a:rPr lang="vi-VN" sz="4400" b="1" dirty="0">
                <a:solidFill>
                  <a:srgbClr val="660033"/>
                </a:solidFill>
              </a:rPr>
              <a:t>tôi khỏi muôn sói hại hành</a:t>
            </a:r>
          </a:p>
        </p:txBody>
      </p:sp>
    </p:spTree>
    <p:extLst>
      <p:ext uri="{BB962C8B-B14F-4D97-AF65-F5344CB8AC3E}">
        <p14:creationId xmlns:p14="http://schemas.microsoft.com/office/powerpoint/2010/main" val="364097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660033"/>
                </a:solidFill>
              </a:rPr>
              <a:t>PHƯỚC NGUYÊN TỪ TRỜI XIN CHẢY VÀO LÒNG</a:t>
            </a:r>
            <a:endParaRPr lang="vi-VN" sz="4000" b="1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Chính tôi đây nợ ơn Chúa nặng </a:t>
            </a:r>
            <a:r>
              <a:rPr lang="vi-VN" sz="4400" b="1" dirty="0">
                <a:solidFill>
                  <a:srgbClr val="660033"/>
                </a:solidFill>
              </a:rPr>
              <a:t>dày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nợ </a:t>
            </a:r>
            <a:r>
              <a:rPr lang="vi-VN" sz="4400" b="1" dirty="0">
                <a:solidFill>
                  <a:srgbClr val="660033"/>
                </a:solidFill>
              </a:rPr>
              <a:t>kia cứ vấn vương mãi </a:t>
            </a:r>
            <a:r>
              <a:rPr lang="vi-VN" sz="4400" b="1" dirty="0">
                <a:solidFill>
                  <a:srgbClr val="660033"/>
                </a:solidFill>
              </a:rPr>
              <a:t>hoài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Khẩn </a:t>
            </a:r>
            <a:r>
              <a:rPr lang="vi-VN" sz="4400" b="1" dirty="0">
                <a:solidFill>
                  <a:srgbClr val="660033"/>
                </a:solidFill>
              </a:rPr>
              <a:t>xin Ngài dùng dây ái từ </a:t>
            </a:r>
            <a:r>
              <a:rPr lang="vi-VN" sz="4400" b="1" dirty="0">
                <a:solidFill>
                  <a:srgbClr val="660033"/>
                </a:solidFill>
              </a:rPr>
              <a:t>rày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buộc </a:t>
            </a:r>
            <a:r>
              <a:rPr lang="vi-VN" sz="4400" b="1" dirty="0">
                <a:solidFill>
                  <a:srgbClr val="660033"/>
                </a:solidFill>
              </a:rPr>
              <a:t>tâm vẩn vơ tôi vào </a:t>
            </a:r>
            <a:r>
              <a:rPr lang="vi-VN" sz="4400" b="1" dirty="0">
                <a:solidFill>
                  <a:srgbClr val="660033"/>
                </a:solidFill>
              </a:rPr>
              <a:t>Ngài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6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660033"/>
                </a:solidFill>
              </a:rPr>
              <a:t>PHƯỚC NGUYÊN TỪ TRỜI XIN CHẢY VÀO LÒNG</a:t>
            </a:r>
            <a:endParaRPr lang="vi-VN" sz="4000" b="1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Tự nghiệm tánh tôi ưa xa Thánh </a:t>
            </a:r>
            <a:r>
              <a:rPr lang="vi-VN" sz="4400" b="1" dirty="0">
                <a:solidFill>
                  <a:srgbClr val="660033"/>
                </a:solidFill>
              </a:rPr>
              <a:t>Phụ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thường </a:t>
            </a:r>
            <a:r>
              <a:rPr lang="vi-VN" sz="4400" b="1" dirty="0">
                <a:solidFill>
                  <a:srgbClr val="660033"/>
                </a:solidFill>
              </a:rPr>
              <a:t>hay cách ly Cha Từ </a:t>
            </a:r>
            <a:r>
              <a:rPr lang="vi-VN" sz="4400" b="1" dirty="0">
                <a:solidFill>
                  <a:srgbClr val="660033"/>
                </a:solidFill>
              </a:rPr>
              <a:t>Ái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Kính </a:t>
            </a:r>
            <a:r>
              <a:rPr lang="vi-VN" sz="4400" b="1" dirty="0">
                <a:solidFill>
                  <a:srgbClr val="660033"/>
                </a:solidFill>
              </a:rPr>
              <a:t>dâng lòng nầy cho Chúa </a:t>
            </a:r>
            <a:r>
              <a:rPr lang="vi-VN" sz="4400" b="1" dirty="0">
                <a:solidFill>
                  <a:srgbClr val="660033"/>
                </a:solidFill>
              </a:rPr>
              <a:t>Jêsus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660033"/>
                </a:solidFill>
              </a:rPr>
              <a:t>nguyện </a:t>
            </a:r>
            <a:r>
              <a:rPr lang="vi-VN" sz="4400" b="1" dirty="0">
                <a:solidFill>
                  <a:srgbClr val="660033"/>
                </a:solidFill>
              </a:rPr>
              <a:t>nay đóng niêm ấn thiên đài</a:t>
            </a:r>
          </a:p>
        </p:txBody>
      </p:sp>
    </p:spTree>
    <p:extLst>
      <p:ext uri="{BB962C8B-B14F-4D97-AF65-F5344CB8AC3E}">
        <p14:creationId xmlns:p14="http://schemas.microsoft.com/office/powerpoint/2010/main" val="27360485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223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Times New Roman</vt:lpstr>
      <vt:lpstr>Theme1</vt:lpstr>
      <vt:lpstr>PHƯỚC NGUYÊN TỪ TRỜI XIN CHẢY VÀO LÒNG</vt:lpstr>
      <vt:lpstr>PHƯỚC NGUYÊN TỪ TRỜI XIN CHẢY VÀO LÒNG</vt:lpstr>
      <vt:lpstr>PHƯỚC NGUYÊN TỪ TRỜI XIN CHẢY VÀO LÒNG</vt:lpstr>
      <vt:lpstr>PHƯỚC NGUYÊN TỪ TRỜI XIN CHẢY VÀO LÒNG</vt:lpstr>
      <vt:lpstr>PHƯỚC NGUYÊN TỪ TRỜI XIN CHẢY VÀO LÒNG</vt:lpstr>
      <vt:lpstr>PHƯỚC NGUYÊN TỪ TRỜI XIN CHẢY VÀO LÒNG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PHƯỚC NGUYÊN TỪ TRỜI XIN CHẢY VÀO LÒNG</dc:title>
  <dc:creator>Windows User</dc:creator>
  <cp:lastModifiedBy>Windows User</cp:lastModifiedBy>
  <cp:revision>2</cp:revision>
  <dcterms:created xsi:type="dcterms:W3CDTF">2020-01-23T17:20:20Z</dcterms:created>
  <dcterms:modified xsi:type="dcterms:W3CDTF">2020-01-23T17:26:53Z</dcterms:modified>
</cp:coreProperties>
</file>