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57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DED17E1-2065-4154-BCC0-7E4E760BF0A3}" type="datetimeFigureOut">
              <a:rPr lang="zh-TW" altLang="en-US" smtClean="0"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7F601B7-7A10-4D29-9031-B9B357DD0E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914400" indent="-914400">
              <a:buNone/>
            </a:pPr>
            <a:r>
              <a:rPr lang="en-US" sz="5400" dirty="0"/>
              <a:t>1. </a:t>
            </a:r>
            <a:r>
              <a:rPr lang="en-US" sz="5400" dirty="0" err="1"/>
              <a:t>Sự</a:t>
            </a:r>
            <a:r>
              <a:rPr lang="en-US" sz="5400" dirty="0"/>
              <a:t> </a:t>
            </a:r>
            <a:r>
              <a:rPr lang="en-US" sz="5400" dirty="0" err="1"/>
              <a:t>bình</a:t>
            </a:r>
            <a:r>
              <a:rPr lang="en-US" sz="5400" dirty="0"/>
              <a:t> an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danh</a:t>
            </a:r>
            <a:r>
              <a:rPr lang="en-US" sz="5400" dirty="0"/>
              <a:t> </a:t>
            </a:r>
            <a:r>
              <a:rPr lang="en-US" sz="5400" dirty="0" err="1"/>
              <a:t>Jê-sus</a:t>
            </a:r>
            <a:r>
              <a:rPr lang="en-US" sz="5400" dirty="0"/>
              <a:t> </a:t>
            </a:r>
            <a:r>
              <a:rPr lang="en-US" sz="5400" dirty="0" err="1"/>
              <a:t>giống</a:t>
            </a:r>
            <a:r>
              <a:rPr lang="en-US" sz="5400" dirty="0"/>
              <a:t> </a:t>
            </a:r>
            <a:r>
              <a:rPr lang="en-US" sz="5400" dirty="0" err="1"/>
              <a:t>như</a:t>
            </a:r>
            <a:r>
              <a:rPr lang="en-US" sz="5400" dirty="0"/>
              <a:t> </a:t>
            </a:r>
            <a:r>
              <a:rPr lang="en-US" sz="5400" dirty="0" err="1" smtClean="0"/>
              <a:t>sông</a:t>
            </a:r>
            <a:r>
              <a:rPr lang="en-US" sz="5400" dirty="0" smtClean="0"/>
              <a:t> </a:t>
            </a:r>
            <a:r>
              <a:rPr lang="en-US" sz="5400" dirty="0" err="1"/>
              <a:t>xanh</a:t>
            </a:r>
            <a:r>
              <a:rPr lang="en-US" sz="5400" dirty="0"/>
              <a:t> </a:t>
            </a:r>
            <a:r>
              <a:rPr lang="en-US" sz="5400" dirty="0" err="1"/>
              <a:t>trôi</a:t>
            </a:r>
            <a:r>
              <a:rPr lang="en-US" sz="5400" dirty="0"/>
              <a:t> </a:t>
            </a:r>
            <a:r>
              <a:rPr lang="en-US" sz="5400" dirty="0" err="1"/>
              <a:t>êm</a:t>
            </a:r>
            <a:r>
              <a:rPr lang="en-US" sz="5400" dirty="0"/>
              <a:t> </a:t>
            </a:r>
            <a:r>
              <a:rPr lang="en-US" sz="5400" dirty="0" err="1"/>
              <a:t>đềm</a:t>
            </a:r>
            <a:r>
              <a:rPr lang="en-US" sz="5400" dirty="0"/>
              <a:t>. </a:t>
            </a:r>
            <a:r>
              <a:rPr lang="en-US" sz="5400" dirty="0" err="1"/>
              <a:t>Sự</a:t>
            </a:r>
            <a:r>
              <a:rPr lang="en-US" sz="5400" dirty="0"/>
              <a:t> </a:t>
            </a:r>
            <a:r>
              <a:rPr lang="en-US" sz="5400" dirty="0" err="1"/>
              <a:t>bình</a:t>
            </a:r>
            <a:r>
              <a:rPr lang="en-US" sz="5400" dirty="0"/>
              <a:t> an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danh</a:t>
            </a:r>
            <a:r>
              <a:rPr lang="en-US" sz="5400" dirty="0"/>
              <a:t> </a:t>
            </a:r>
            <a:r>
              <a:rPr lang="en-US" sz="5400" dirty="0" err="1"/>
              <a:t>Jê-sus</a:t>
            </a:r>
            <a:r>
              <a:rPr lang="en-US" sz="5400" dirty="0"/>
              <a:t> </a:t>
            </a:r>
            <a:r>
              <a:rPr lang="en-US" sz="5400" dirty="0" err="1"/>
              <a:t>cho</a:t>
            </a:r>
            <a:r>
              <a:rPr lang="en-US" sz="5400" dirty="0"/>
              <a:t> </a:t>
            </a:r>
            <a:r>
              <a:rPr lang="en-US" sz="5400" dirty="0" err="1"/>
              <a:t>hồn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.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TÂM HỒN BÌNH </a:t>
            </a:r>
            <a:r>
              <a:rPr lang="en-US" dirty="0" smtClean="0"/>
              <a:t>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err="1"/>
              <a:t>Đk</a:t>
            </a:r>
            <a:r>
              <a:rPr lang="en-US" sz="5400" dirty="0"/>
              <a:t>: </a:t>
            </a:r>
            <a:r>
              <a:rPr lang="en-US" sz="5400" dirty="0" err="1"/>
              <a:t>Sống</a:t>
            </a:r>
            <a:r>
              <a:rPr lang="en-US" sz="5400" dirty="0"/>
              <a:t>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ơn</a:t>
            </a:r>
            <a:r>
              <a:rPr lang="en-US" sz="5400" dirty="0"/>
              <a:t> </a:t>
            </a:r>
            <a:r>
              <a:rPr lang="en-US" sz="5400" dirty="0" err="1"/>
              <a:t>yêu</a:t>
            </a:r>
            <a:r>
              <a:rPr lang="en-US" sz="5400" dirty="0"/>
              <a:t> </a:t>
            </a:r>
            <a:r>
              <a:rPr lang="en-US" sz="5400" dirty="0" err="1"/>
              <a:t>thương</a:t>
            </a:r>
            <a:r>
              <a:rPr lang="en-US" sz="5400" dirty="0"/>
              <a:t> </a:t>
            </a:r>
            <a:r>
              <a:rPr lang="en-US" sz="5400" dirty="0" err="1"/>
              <a:t>dẫn</a:t>
            </a:r>
            <a:r>
              <a:rPr lang="en-US" sz="5400" dirty="0"/>
              <a:t> </a:t>
            </a:r>
            <a:r>
              <a:rPr lang="en-US" sz="5400" dirty="0" err="1"/>
              <a:t>dắt</a:t>
            </a:r>
            <a:r>
              <a:rPr lang="en-US" sz="5400" dirty="0"/>
              <a:t> </a:t>
            </a:r>
            <a:r>
              <a:rPr lang="en-US" sz="5400" dirty="0" err="1"/>
              <a:t>của</a:t>
            </a:r>
            <a:r>
              <a:rPr lang="en-US" sz="5400" dirty="0"/>
              <a:t> </a:t>
            </a:r>
            <a:r>
              <a:rPr lang="en-US" sz="5400" dirty="0" err="1"/>
              <a:t>Chúa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luôn</a:t>
            </a:r>
            <a:r>
              <a:rPr lang="en-US" sz="5400" dirty="0"/>
              <a:t> </a:t>
            </a:r>
            <a:r>
              <a:rPr lang="en-US" sz="5400" dirty="0" err="1"/>
              <a:t>luôn</a:t>
            </a:r>
            <a:r>
              <a:rPr lang="en-US" sz="5400" dirty="0"/>
              <a:t> </a:t>
            </a:r>
            <a:r>
              <a:rPr lang="en-US" sz="5400" dirty="0" err="1"/>
              <a:t>mỗi</a:t>
            </a:r>
            <a:r>
              <a:rPr lang="en-US" sz="5400" dirty="0"/>
              <a:t> </a:t>
            </a:r>
            <a:r>
              <a:rPr lang="en-US" sz="5400" dirty="0" err="1"/>
              <a:t>ngày</a:t>
            </a:r>
            <a:r>
              <a:rPr lang="en-US" sz="5400" dirty="0"/>
              <a:t>. </a:t>
            </a:r>
            <a:r>
              <a:rPr lang="en-US" sz="5400" dirty="0" err="1"/>
              <a:t>Sự</a:t>
            </a:r>
            <a:r>
              <a:rPr lang="en-US" sz="5400" dirty="0"/>
              <a:t> </a:t>
            </a:r>
            <a:r>
              <a:rPr lang="en-US" sz="5400" dirty="0" err="1"/>
              <a:t>bình</a:t>
            </a:r>
            <a:r>
              <a:rPr lang="en-US" sz="5400" dirty="0"/>
              <a:t> an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danh</a:t>
            </a:r>
            <a:r>
              <a:rPr lang="en-US" sz="5400" dirty="0"/>
              <a:t> </a:t>
            </a:r>
            <a:r>
              <a:rPr lang="en-US" sz="5400" dirty="0" err="1"/>
              <a:t>Jê-sus</a:t>
            </a:r>
            <a:r>
              <a:rPr lang="en-US" sz="5400" dirty="0"/>
              <a:t> </a:t>
            </a:r>
            <a:r>
              <a:rPr lang="en-US" sz="5400" dirty="0" err="1"/>
              <a:t>cho</a:t>
            </a:r>
            <a:r>
              <a:rPr lang="en-US" sz="5400" dirty="0"/>
              <a:t> </a:t>
            </a:r>
            <a:r>
              <a:rPr lang="en-US" sz="5400" dirty="0" err="1"/>
              <a:t>tâm</a:t>
            </a:r>
            <a:r>
              <a:rPr lang="en-US" sz="5400" dirty="0"/>
              <a:t> </a:t>
            </a:r>
            <a:r>
              <a:rPr lang="en-US" sz="5400" dirty="0" err="1"/>
              <a:t>hồn</a:t>
            </a:r>
            <a:r>
              <a:rPr lang="en-US" sz="5400" dirty="0"/>
              <a:t>.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TÂM HỒN BÌNH </a:t>
            </a:r>
            <a:r>
              <a:rPr lang="en-US" dirty="0" smtClean="0"/>
              <a:t>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914400" indent="-914400">
              <a:buNone/>
            </a:pPr>
            <a:r>
              <a:rPr lang="en-US" sz="5400" dirty="0"/>
              <a:t>2. </a:t>
            </a:r>
            <a:r>
              <a:rPr lang="en-US" sz="5400" dirty="0" err="1"/>
              <a:t>Vượt</a:t>
            </a:r>
            <a:r>
              <a:rPr lang="en-US" sz="5400" dirty="0"/>
              <a:t> qua </a:t>
            </a:r>
            <a:r>
              <a:rPr lang="en-US" sz="5400" dirty="0" err="1"/>
              <a:t>bao</a:t>
            </a:r>
            <a:r>
              <a:rPr lang="en-US" sz="5400" dirty="0"/>
              <a:t> </a:t>
            </a:r>
            <a:r>
              <a:rPr lang="en-US" sz="5400" dirty="0" err="1"/>
              <a:t>gian</a:t>
            </a:r>
            <a:r>
              <a:rPr lang="en-US" sz="5400" dirty="0"/>
              <a:t> </a:t>
            </a:r>
            <a:r>
              <a:rPr lang="en-US" sz="5400" dirty="0" err="1"/>
              <a:t>nguy</a:t>
            </a:r>
            <a:r>
              <a:rPr lang="en-US" sz="5400" dirty="0"/>
              <a:t> </a:t>
            </a:r>
            <a:r>
              <a:rPr lang="en-US" sz="5400" dirty="0" err="1"/>
              <a:t>khốn</a:t>
            </a:r>
            <a:r>
              <a:rPr lang="en-US" sz="5400" dirty="0"/>
              <a:t> </a:t>
            </a:r>
            <a:r>
              <a:rPr lang="en-US" sz="5400" dirty="0" err="1"/>
              <a:t>khó</a:t>
            </a:r>
            <a:r>
              <a:rPr lang="en-US" sz="5400" dirty="0"/>
              <a:t>, </a:t>
            </a:r>
            <a:r>
              <a:rPr lang="en-US" sz="5400" dirty="0" err="1"/>
              <a:t>những</a:t>
            </a:r>
            <a:r>
              <a:rPr lang="en-US" sz="5400" dirty="0"/>
              <a:t> </a:t>
            </a:r>
            <a:r>
              <a:rPr lang="en-US" sz="5400" dirty="0" err="1"/>
              <a:t>đổi</a:t>
            </a:r>
            <a:r>
              <a:rPr lang="en-US" sz="5400" dirty="0"/>
              <a:t> </a:t>
            </a:r>
            <a:r>
              <a:rPr lang="en-US" sz="5400" dirty="0" err="1"/>
              <a:t>thay</a:t>
            </a:r>
            <a:r>
              <a:rPr lang="en-US" sz="5400" dirty="0"/>
              <a:t> </a:t>
            </a:r>
            <a:r>
              <a:rPr lang="en-US" sz="5400" dirty="0" err="1"/>
              <a:t>ưu</a:t>
            </a:r>
            <a:r>
              <a:rPr lang="en-US" sz="5400" dirty="0"/>
              <a:t> </a:t>
            </a:r>
            <a:r>
              <a:rPr lang="en-US" sz="5400" dirty="0" err="1"/>
              <a:t>tư</a:t>
            </a:r>
            <a:r>
              <a:rPr lang="en-US" sz="5400" dirty="0"/>
              <a:t>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đời</a:t>
            </a:r>
            <a:r>
              <a:rPr lang="en-US" sz="5400" dirty="0"/>
              <a:t>. </a:t>
            </a:r>
            <a:r>
              <a:rPr lang="en-US" sz="5400" dirty="0" err="1" smtClean="0"/>
              <a:t>Ngài</a:t>
            </a:r>
            <a:r>
              <a:rPr lang="en-US" sz="5400" dirty="0" smtClean="0"/>
              <a:t> </a:t>
            </a:r>
            <a:r>
              <a:rPr lang="en-US" sz="5400" dirty="0" err="1"/>
              <a:t>luôn</a:t>
            </a:r>
            <a:r>
              <a:rPr lang="en-US" sz="5400" dirty="0"/>
              <a:t> </a:t>
            </a:r>
            <a:r>
              <a:rPr lang="en-US" sz="5400" dirty="0" err="1"/>
              <a:t>đi</a:t>
            </a:r>
            <a:r>
              <a:rPr lang="en-US" sz="5400" dirty="0"/>
              <a:t> </a:t>
            </a:r>
            <a:r>
              <a:rPr lang="en-US" sz="5400" dirty="0" err="1"/>
              <a:t>bên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mỗi</a:t>
            </a:r>
            <a:r>
              <a:rPr lang="en-US" sz="5400" dirty="0"/>
              <a:t> </a:t>
            </a:r>
            <a:r>
              <a:rPr lang="en-US" sz="5400" dirty="0" err="1"/>
              <a:t>bước</a:t>
            </a:r>
            <a:r>
              <a:rPr lang="en-US" sz="5400" dirty="0"/>
              <a:t> </a:t>
            </a:r>
            <a:r>
              <a:rPr lang="en-US" sz="5400" dirty="0" err="1"/>
              <a:t>đưa</a:t>
            </a:r>
            <a:r>
              <a:rPr lang="en-US" sz="5400" dirty="0"/>
              <a:t> </a:t>
            </a:r>
            <a:r>
              <a:rPr lang="en-US" sz="5400" dirty="0" err="1"/>
              <a:t>đường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.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TÂM HỒN BÌNH </a:t>
            </a:r>
            <a:r>
              <a:rPr lang="en-US" dirty="0" smtClean="0"/>
              <a:t>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err="1"/>
              <a:t>Đk</a:t>
            </a:r>
            <a:r>
              <a:rPr lang="en-US" sz="5400" dirty="0"/>
              <a:t>: </a:t>
            </a:r>
            <a:r>
              <a:rPr lang="en-US" sz="5400" dirty="0" err="1"/>
              <a:t>Sống</a:t>
            </a:r>
            <a:r>
              <a:rPr lang="en-US" sz="5400" dirty="0"/>
              <a:t>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ơn</a:t>
            </a:r>
            <a:r>
              <a:rPr lang="en-US" sz="5400" dirty="0"/>
              <a:t> </a:t>
            </a:r>
            <a:r>
              <a:rPr lang="en-US" sz="5400" dirty="0" err="1"/>
              <a:t>yêu</a:t>
            </a:r>
            <a:r>
              <a:rPr lang="en-US" sz="5400" dirty="0"/>
              <a:t> </a:t>
            </a:r>
            <a:r>
              <a:rPr lang="en-US" sz="5400" dirty="0" err="1"/>
              <a:t>thương</a:t>
            </a:r>
            <a:r>
              <a:rPr lang="en-US" sz="5400" dirty="0"/>
              <a:t> </a:t>
            </a:r>
            <a:r>
              <a:rPr lang="en-US" sz="5400" dirty="0" err="1"/>
              <a:t>dẫn</a:t>
            </a:r>
            <a:r>
              <a:rPr lang="en-US" sz="5400" dirty="0"/>
              <a:t> </a:t>
            </a:r>
            <a:r>
              <a:rPr lang="en-US" sz="5400" dirty="0" err="1"/>
              <a:t>dắt</a:t>
            </a:r>
            <a:r>
              <a:rPr lang="en-US" sz="5400" dirty="0"/>
              <a:t> </a:t>
            </a:r>
            <a:r>
              <a:rPr lang="en-US" sz="5400" dirty="0" err="1"/>
              <a:t>của</a:t>
            </a:r>
            <a:r>
              <a:rPr lang="en-US" sz="5400" dirty="0"/>
              <a:t> </a:t>
            </a:r>
            <a:r>
              <a:rPr lang="en-US" sz="5400" dirty="0" err="1"/>
              <a:t>Chúa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luôn</a:t>
            </a:r>
            <a:r>
              <a:rPr lang="en-US" sz="5400" dirty="0"/>
              <a:t> </a:t>
            </a:r>
            <a:r>
              <a:rPr lang="en-US" sz="5400" dirty="0" err="1"/>
              <a:t>luôn</a:t>
            </a:r>
            <a:r>
              <a:rPr lang="en-US" sz="5400" dirty="0"/>
              <a:t> </a:t>
            </a:r>
            <a:r>
              <a:rPr lang="en-US" sz="5400" dirty="0" err="1"/>
              <a:t>mỗi</a:t>
            </a:r>
            <a:r>
              <a:rPr lang="en-US" sz="5400" dirty="0"/>
              <a:t> </a:t>
            </a:r>
            <a:r>
              <a:rPr lang="en-US" sz="5400" dirty="0" err="1"/>
              <a:t>ngày</a:t>
            </a:r>
            <a:r>
              <a:rPr lang="en-US" sz="5400" dirty="0"/>
              <a:t>. </a:t>
            </a:r>
            <a:r>
              <a:rPr lang="en-US" sz="5400" dirty="0" err="1"/>
              <a:t>Sự</a:t>
            </a:r>
            <a:r>
              <a:rPr lang="en-US" sz="5400" dirty="0"/>
              <a:t> </a:t>
            </a:r>
            <a:r>
              <a:rPr lang="en-US" sz="5400" dirty="0" err="1"/>
              <a:t>bình</a:t>
            </a:r>
            <a:r>
              <a:rPr lang="en-US" sz="5400" dirty="0"/>
              <a:t> an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danh</a:t>
            </a:r>
            <a:r>
              <a:rPr lang="en-US" sz="5400" dirty="0"/>
              <a:t> </a:t>
            </a:r>
            <a:r>
              <a:rPr lang="en-US" sz="5400" dirty="0" err="1"/>
              <a:t>Jê-sus</a:t>
            </a:r>
            <a:r>
              <a:rPr lang="en-US" sz="5400" dirty="0"/>
              <a:t> </a:t>
            </a:r>
            <a:r>
              <a:rPr lang="en-US" sz="5400" dirty="0" err="1"/>
              <a:t>cho</a:t>
            </a:r>
            <a:r>
              <a:rPr lang="en-US" sz="5400" dirty="0"/>
              <a:t> </a:t>
            </a:r>
            <a:r>
              <a:rPr lang="en-US" sz="5400" dirty="0" err="1"/>
              <a:t>tâm</a:t>
            </a:r>
            <a:r>
              <a:rPr lang="en-US" sz="5400" dirty="0"/>
              <a:t> </a:t>
            </a:r>
            <a:r>
              <a:rPr lang="en-US" sz="5400" dirty="0" err="1"/>
              <a:t>hồn</a:t>
            </a:r>
            <a:r>
              <a:rPr lang="en-US" sz="5400" dirty="0"/>
              <a:t>.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TÂM HỒN BÌNH </a:t>
            </a:r>
            <a:r>
              <a:rPr lang="en-US" dirty="0" smtClean="0"/>
              <a:t>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/>
              <a:t>3. </a:t>
            </a:r>
            <a:r>
              <a:rPr lang="en-US" sz="5400" dirty="0" err="1"/>
              <a:t>Lòng</a:t>
            </a:r>
            <a:r>
              <a:rPr lang="en-US" sz="5400" dirty="0"/>
              <a:t> tri </a:t>
            </a:r>
            <a:r>
              <a:rPr lang="en-US" sz="5400" dirty="0" err="1"/>
              <a:t>ân</a:t>
            </a:r>
            <a:r>
              <a:rPr lang="en-US" sz="5400" dirty="0"/>
              <a:t> </a:t>
            </a:r>
            <a:r>
              <a:rPr lang="en-US" sz="5400" dirty="0" err="1"/>
              <a:t>dâng</a:t>
            </a:r>
            <a:r>
              <a:rPr lang="en-US" sz="5400" dirty="0"/>
              <a:t> Cha </a:t>
            </a:r>
            <a:r>
              <a:rPr lang="en-US" sz="5400" dirty="0" err="1"/>
              <a:t>chí</a:t>
            </a:r>
            <a:r>
              <a:rPr lang="en-US" sz="5400" dirty="0"/>
              <a:t> </a:t>
            </a:r>
            <a:r>
              <a:rPr lang="en-US" sz="5400" dirty="0" err="1"/>
              <a:t>thánh</a:t>
            </a:r>
            <a:r>
              <a:rPr lang="en-US" sz="5400" dirty="0"/>
              <a:t>, </a:t>
            </a:r>
            <a:r>
              <a:rPr lang="en-US" sz="5400" dirty="0" err="1"/>
              <a:t>lúc</a:t>
            </a:r>
            <a:r>
              <a:rPr lang="en-US" sz="5400" dirty="0"/>
              <a:t> an </a:t>
            </a:r>
            <a:r>
              <a:rPr lang="en-US" sz="5400" dirty="0" err="1"/>
              <a:t>vui</a:t>
            </a:r>
            <a:r>
              <a:rPr lang="en-US" sz="5400" dirty="0"/>
              <a:t> hay </a:t>
            </a:r>
            <a:r>
              <a:rPr lang="en-US" sz="5400" dirty="0" err="1"/>
              <a:t>trong</a:t>
            </a:r>
            <a:r>
              <a:rPr lang="en-US" sz="5400" dirty="0"/>
              <a:t> lo </a:t>
            </a:r>
            <a:r>
              <a:rPr lang="en-US" sz="5400" dirty="0" err="1"/>
              <a:t>buồn</a:t>
            </a:r>
            <a:r>
              <a:rPr lang="en-US" sz="5400" dirty="0"/>
              <a:t>. </a:t>
            </a:r>
            <a:r>
              <a:rPr lang="en-US" sz="5400" dirty="0" err="1"/>
              <a:t>Dịu</a:t>
            </a:r>
            <a:r>
              <a:rPr lang="en-US" sz="5400" dirty="0"/>
              <a:t> </a:t>
            </a:r>
            <a:r>
              <a:rPr lang="en-US" sz="5400" dirty="0" err="1"/>
              <a:t>êm</a:t>
            </a:r>
            <a:r>
              <a:rPr lang="en-US" sz="5400" dirty="0"/>
              <a:t> </a:t>
            </a:r>
            <a:r>
              <a:rPr lang="en-US" sz="5400" dirty="0" err="1"/>
              <a:t>bên</a:t>
            </a:r>
            <a:r>
              <a:rPr lang="en-US" sz="5400" dirty="0"/>
              <a:t> tai </a:t>
            </a:r>
            <a:r>
              <a:rPr lang="en-US" sz="5400" dirty="0" err="1"/>
              <a:t>câu</a:t>
            </a:r>
            <a:r>
              <a:rPr lang="en-US" sz="5400" dirty="0"/>
              <a:t> </a:t>
            </a:r>
            <a:r>
              <a:rPr lang="en-US" sz="5400" dirty="0" err="1"/>
              <a:t>Chúa</a:t>
            </a:r>
            <a:r>
              <a:rPr lang="en-US" sz="5400" dirty="0"/>
              <a:t> </a:t>
            </a:r>
            <a:r>
              <a:rPr lang="en-US" sz="5400" dirty="0" err="1"/>
              <a:t>hứa</a:t>
            </a:r>
            <a:r>
              <a:rPr lang="en-US" sz="5400" dirty="0"/>
              <a:t> ban </a:t>
            </a:r>
            <a:r>
              <a:rPr lang="en-US" sz="5400" dirty="0" err="1"/>
              <a:t>bình</a:t>
            </a:r>
            <a:r>
              <a:rPr lang="en-US" sz="5400" dirty="0"/>
              <a:t> an.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TÂM HỒN BÌNH </a:t>
            </a:r>
            <a:r>
              <a:rPr lang="en-US" dirty="0" smtClean="0"/>
              <a:t>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err="1"/>
              <a:t>Đk</a:t>
            </a:r>
            <a:r>
              <a:rPr lang="en-US" sz="5400" dirty="0"/>
              <a:t>: </a:t>
            </a:r>
            <a:r>
              <a:rPr lang="en-US" sz="5400" dirty="0" err="1"/>
              <a:t>Sống</a:t>
            </a:r>
            <a:r>
              <a:rPr lang="en-US" sz="5400" dirty="0"/>
              <a:t>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ơn</a:t>
            </a:r>
            <a:r>
              <a:rPr lang="en-US" sz="5400" dirty="0"/>
              <a:t> </a:t>
            </a:r>
            <a:r>
              <a:rPr lang="en-US" sz="5400" dirty="0" err="1"/>
              <a:t>yêu</a:t>
            </a:r>
            <a:r>
              <a:rPr lang="en-US" sz="5400" dirty="0"/>
              <a:t> </a:t>
            </a:r>
            <a:r>
              <a:rPr lang="en-US" sz="5400" dirty="0" err="1"/>
              <a:t>thương</a:t>
            </a:r>
            <a:r>
              <a:rPr lang="en-US" sz="5400" dirty="0"/>
              <a:t> </a:t>
            </a:r>
            <a:r>
              <a:rPr lang="en-US" sz="5400" dirty="0" err="1"/>
              <a:t>dẫn</a:t>
            </a:r>
            <a:r>
              <a:rPr lang="en-US" sz="5400" dirty="0"/>
              <a:t> </a:t>
            </a:r>
            <a:r>
              <a:rPr lang="en-US" sz="5400" dirty="0" err="1"/>
              <a:t>dắt</a:t>
            </a:r>
            <a:r>
              <a:rPr lang="en-US" sz="5400" dirty="0"/>
              <a:t> </a:t>
            </a:r>
            <a:r>
              <a:rPr lang="en-US" sz="5400" dirty="0" err="1"/>
              <a:t>của</a:t>
            </a:r>
            <a:r>
              <a:rPr lang="en-US" sz="5400" dirty="0"/>
              <a:t> </a:t>
            </a:r>
            <a:r>
              <a:rPr lang="en-US" sz="5400" dirty="0" err="1"/>
              <a:t>Chúa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luôn</a:t>
            </a:r>
            <a:r>
              <a:rPr lang="en-US" sz="5400" dirty="0"/>
              <a:t> </a:t>
            </a:r>
            <a:r>
              <a:rPr lang="en-US" sz="5400" dirty="0" err="1"/>
              <a:t>luôn</a:t>
            </a:r>
            <a:r>
              <a:rPr lang="en-US" sz="5400" dirty="0"/>
              <a:t> </a:t>
            </a:r>
            <a:r>
              <a:rPr lang="en-US" sz="5400" dirty="0" err="1"/>
              <a:t>mỗi</a:t>
            </a:r>
            <a:r>
              <a:rPr lang="en-US" sz="5400" dirty="0"/>
              <a:t> </a:t>
            </a:r>
            <a:r>
              <a:rPr lang="en-US" sz="5400" dirty="0" err="1"/>
              <a:t>ngày</a:t>
            </a:r>
            <a:r>
              <a:rPr lang="en-US" sz="5400" dirty="0"/>
              <a:t>. </a:t>
            </a:r>
            <a:r>
              <a:rPr lang="en-US" sz="5400" dirty="0" err="1"/>
              <a:t>Sự</a:t>
            </a:r>
            <a:r>
              <a:rPr lang="en-US" sz="5400" dirty="0"/>
              <a:t> </a:t>
            </a:r>
            <a:r>
              <a:rPr lang="en-US" sz="5400" dirty="0" err="1"/>
              <a:t>bình</a:t>
            </a:r>
            <a:r>
              <a:rPr lang="en-US" sz="5400" dirty="0"/>
              <a:t> an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danh</a:t>
            </a:r>
            <a:r>
              <a:rPr lang="en-US" sz="5400" dirty="0"/>
              <a:t> </a:t>
            </a:r>
            <a:r>
              <a:rPr lang="en-US" sz="5400" dirty="0" err="1"/>
              <a:t>Jê-sus</a:t>
            </a:r>
            <a:r>
              <a:rPr lang="en-US" sz="5400" dirty="0"/>
              <a:t> </a:t>
            </a:r>
            <a:r>
              <a:rPr lang="en-US" sz="5400" dirty="0" err="1"/>
              <a:t>cho</a:t>
            </a:r>
            <a:r>
              <a:rPr lang="en-US" sz="5400" dirty="0"/>
              <a:t> </a:t>
            </a:r>
            <a:r>
              <a:rPr lang="en-US" sz="5400" dirty="0" err="1"/>
              <a:t>tâm</a:t>
            </a:r>
            <a:r>
              <a:rPr lang="en-US" sz="5400" dirty="0"/>
              <a:t> </a:t>
            </a:r>
            <a:r>
              <a:rPr lang="en-US" sz="5400" dirty="0" err="1"/>
              <a:t>hồn</a:t>
            </a:r>
            <a:r>
              <a:rPr lang="en-US" sz="5400" dirty="0"/>
              <a:t>.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TÂM HỒN BÌNH </a:t>
            </a:r>
            <a:r>
              <a:rPr lang="en-US" dirty="0" smtClean="0"/>
              <a:t>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1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109</TotalTime>
  <Words>189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Theme11</vt:lpstr>
      <vt:lpstr>TÂM HỒN BÌNH AN</vt:lpstr>
      <vt:lpstr>TÂM HỒN BÌNH AN</vt:lpstr>
      <vt:lpstr>TÂM HỒN BÌNH AN</vt:lpstr>
      <vt:lpstr>TÂM HỒN BÌNH AN</vt:lpstr>
      <vt:lpstr>TÂM HỒN BÌNH AN</vt:lpstr>
      <vt:lpstr>TÂM HỒN BÌNH 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HỒN BÌNH AN</dc:title>
  <dc:creator>DAIDUONG</dc:creator>
  <cp:lastModifiedBy>DAIDUONG</cp:lastModifiedBy>
  <cp:revision>9</cp:revision>
  <dcterms:created xsi:type="dcterms:W3CDTF">2013-11-23T11:57:26Z</dcterms:created>
  <dcterms:modified xsi:type="dcterms:W3CDTF">2013-11-23T13:46:28Z</dcterms:modified>
</cp:coreProperties>
</file>