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5F6D-3BE5-4327-87C9-7A25C665D5BF}" type="datetimeFigureOut">
              <a:rPr lang="zh-TW" altLang="en-US" smtClean="0"/>
              <a:t>2014/9/1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9D6C-1831-4725-AC4C-E8F423A7C9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5F6D-3BE5-4327-87C9-7A25C665D5BF}" type="datetimeFigureOut">
              <a:rPr lang="zh-TW" altLang="en-US" smtClean="0"/>
              <a:t>2014/9/1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9D6C-1831-4725-AC4C-E8F423A7C9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5F6D-3BE5-4327-87C9-7A25C665D5BF}" type="datetimeFigureOut">
              <a:rPr lang="zh-TW" altLang="en-US" smtClean="0"/>
              <a:t>2014/9/1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9D6C-1831-4725-AC4C-E8F423A7C9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5F6D-3BE5-4327-87C9-7A25C665D5BF}" type="datetimeFigureOut">
              <a:rPr lang="zh-TW" altLang="en-US" smtClean="0"/>
              <a:t>2014/9/1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9D6C-1831-4725-AC4C-E8F423A7C9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5F6D-3BE5-4327-87C9-7A25C665D5BF}" type="datetimeFigureOut">
              <a:rPr lang="zh-TW" altLang="en-US" smtClean="0"/>
              <a:t>2014/9/1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9D6C-1831-4725-AC4C-E8F423A7C9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5F6D-3BE5-4327-87C9-7A25C665D5BF}" type="datetimeFigureOut">
              <a:rPr lang="zh-TW" altLang="en-US" smtClean="0"/>
              <a:t>2014/9/1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9D6C-1831-4725-AC4C-E8F423A7C9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5F6D-3BE5-4327-87C9-7A25C665D5BF}" type="datetimeFigureOut">
              <a:rPr lang="zh-TW" altLang="en-US" smtClean="0"/>
              <a:t>2014/9/1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9D6C-1831-4725-AC4C-E8F423A7C9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5F6D-3BE5-4327-87C9-7A25C665D5BF}" type="datetimeFigureOut">
              <a:rPr lang="zh-TW" altLang="en-US" smtClean="0"/>
              <a:t>2014/9/1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9D6C-1831-4725-AC4C-E8F423A7C9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5F6D-3BE5-4327-87C9-7A25C665D5BF}" type="datetimeFigureOut">
              <a:rPr lang="zh-TW" altLang="en-US" smtClean="0"/>
              <a:t>2014/9/1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9D6C-1831-4725-AC4C-E8F423A7C9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5F6D-3BE5-4327-87C9-7A25C665D5BF}" type="datetimeFigureOut">
              <a:rPr lang="zh-TW" altLang="en-US" smtClean="0"/>
              <a:t>2014/9/1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9D6C-1831-4725-AC4C-E8F423A7C9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5F6D-3BE5-4327-87C9-7A25C665D5BF}" type="datetimeFigureOut">
              <a:rPr lang="zh-TW" altLang="en-US" smtClean="0"/>
              <a:t>2014/9/1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0959D6C-1831-4725-AC4C-E8F423A7C9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56B5F6D-3BE5-4327-87C9-7A25C665D5BF}" type="datetimeFigureOut">
              <a:rPr lang="zh-TW" altLang="en-US" smtClean="0"/>
              <a:t>2014/9/1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959D6C-1831-4725-AC4C-E8F423A7C9D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TÌNH CHA LUÔN ĐONG ĐẦY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trời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trăng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tỏa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sáng</a:t>
            </a:r>
            <a:endParaRPr lang="en-US" altLang="zh-TW" sz="5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ngàn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lấp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lánh</a:t>
            </a:r>
            <a:endParaRPr lang="en-US" altLang="zh-TW" sz="5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đong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đầy</a:t>
            </a:r>
            <a:endParaRPr lang="en-US" altLang="zh-TW" sz="5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Mãi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mãi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endParaRPr lang="zh-TW" alt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TÌNH CHA LUÔN ĐONG ĐẦY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Dắt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dìu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endParaRPr lang="en-US" altLang="zh-TW" sz="5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vầng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trăng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soi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endParaRPr lang="en-US" altLang="zh-TW" sz="5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Dù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bão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nguy</a:t>
            </a:r>
            <a:endParaRPr lang="en-US" altLang="zh-TW" sz="5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Cha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hằng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endParaRPr lang="zh-TW" alt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TÌNH CHA LUÔN ĐONG ĐẦY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con</a:t>
            </a:r>
          </a:p>
          <a:p>
            <a:pPr algn="ctr">
              <a:buNone/>
            </a:pP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trăng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rằm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soi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sáng</a:t>
            </a:r>
            <a:endParaRPr lang="en-US" altLang="zh-TW" sz="5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Dẫu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nguy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nan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buNone/>
            </a:pP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Cha</a:t>
            </a:r>
            <a:endParaRPr lang="zh-TW" alt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TÌNH CHA LUÔN ĐONG ĐẦY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buNone/>
            </a:pP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Theo Cha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endParaRPr lang="en-US" altLang="zh-TW" sz="5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Haha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suốt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cuộc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err="1" smtClean="0">
                <a:latin typeface="Times New Roman" pitchFamily="18" charset="0"/>
                <a:cs typeface="Times New Roman" pitchFamily="18" charset="0"/>
              </a:rPr>
              <a:t>đời</a:t>
            </a:r>
            <a:endParaRPr lang="zh-TW" alt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</TotalTime>
  <Words>95</Words>
  <Application>Microsoft Office PowerPoint</Application>
  <PresentationFormat>如螢幕大小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流線</vt:lpstr>
      <vt:lpstr>TÌNH CHA LUÔN ĐONG ĐẦY</vt:lpstr>
      <vt:lpstr>TÌNH CHA LUÔN ĐONG ĐẦY</vt:lpstr>
      <vt:lpstr>TÌNH CHA LUÔN ĐONG ĐẦY</vt:lpstr>
      <vt:lpstr>TÌNH CHA LUÔN ĐONG ĐẦY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TÌNH CHA LUÔN ĐONG ĐẦY</dc:title>
  <dc:creator>datang</dc:creator>
  <cp:lastModifiedBy>datang</cp:lastModifiedBy>
  <cp:revision>1</cp:revision>
  <dcterms:created xsi:type="dcterms:W3CDTF">2014-09-01T07:16:32Z</dcterms:created>
  <dcterms:modified xsi:type="dcterms:W3CDTF">2014-09-01T07:23:41Z</dcterms:modified>
</cp:coreProperties>
</file>