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62202E1-CDD9-490D-B6F3-407B162D8D7B}" type="datetimeFigureOut">
              <a:rPr lang="zh-TW" altLang="en-US" smtClean="0"/>
              <a:t>2014/9/27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962E3F-F6BB-4411-968A-D0BA0F16836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Bầu</a:t>
            </a:r>
            <a:r>
              <a:rPr lang="en-US" sz="4000" dirty="0"/>
              <a:t> </a:t>
            </a:r>
            <a:r>
              <a:rPr lang="en-US" sz="4000" dirty="0" err="1"/>
              <a:t>trời</a:t>
            </a:r>
            <a:r>
              <a:rPr lang="en-US" sz="4000" dirty="0"/>
              <a:t> </a:t>
            </a:r>
            <a:r>
              <a:rPr lang="en-US" sz="4000" dirty="0" err="1"/>
              <a:t>cùng</a:t>
            </a:r>
            <a:r>
              <a:rPr lang="en-US" sz="4000" dirty="0"/>
              <a:t> </a:t>
            </a:r>
            <a:r>
              <a:rPr lang="en-US" sz="4000" dirty="0" err="1" smtClean="0"/>
              <a:t>đất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hoan</a:t>
            </a:r>
            <a:r>
              <a:rPr lang="en-US" sz="4000" dirty="0" smtClean="0"/>
              <a:t> </a:t>
            </a:r>
            <a:r>
              <a:rPr lang="en-US" sz="4000" dirty="0"/>
              <a:t>ca </a:t>
            </a:r>
            <a:r>
              <a:rPr lang="en-US" sz="4000" dirty="0" err="1"/>
              <a:t>đáp</a:t>
            </a:r>
            <a:r>
              <a:rPr lang="en-US" sz="4000" dirty="0"/>
              <a:t> </a:t>
            </a:r>
            <a:r>
              <a:rPr lang="en-US" sz="4000" dirty="0" err="1"/>
              <a:t>lời</a:t>
            </a:r>
            <a:r>
              <a:rPr lang="en-US" sz="4000" dirty="0"/>
              <a:t> </a:t>
            </a:r>
            <a:r>
              <a:rPr lang="en-US" sz="4000" dirty="0" err="1"/>
              <a:t>với</a:t>
            </a:r>
            <a:r>
              <a:rPr lang="en-US" sz="4000" dirty="0"/>
              <a:t> </a:t>
            </a:r>
            <a:r>
              <a:rPr lang="en-US" sz="4000" dirty="0" err="1"/>
              <a:t>thiên</a:t>
            </a:r>
            <a:r>
              <a:rPr lang="en-US" sz="4000" dirty="0"/>
              <a:t> </a:t>
            </a:r>
            <a:r>
              <a:rPr lang="en-US" sz="4000" dirty="0" err="1" smtClean="0"/>
              <a:t>đàng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Cùng</a:t>
            </a:r>
            <a:r>
              <a:rPr lang="en-US" sz="4000" dirty="0" smtClean="0"/>
              <a:t> </a:t>
            </a:r>
            <a:r>
              <a:rPr lang="en-US" sz="4000" dirty="0" err="1"/>
              <a:t>ngợi</a:t>
            </a:r>
            <a:r>
              <a:rPr lang="en-US" sz="4000" dirty="0"/>
              <a:t> </a:t>
            </a:r>
            <a:r>
              <a:rPr lang="en-US" sz="4000" dirty="0" err="1"/>
              <a:t>khen</a:t>
            </a:r>
            <a:r>
              <a:rPr lang="en-US" sz="4000" dirty="0"/>
              <a:t> </a:t>
            </a:r>
            <a:r>
              <a:rPr lang="en-US" sz="4000" dirty="0" err="1" smtClean="0"/>
              <a:t>Chúa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Đầng</a:t>
            </a:r>
            <a:r>
              <a:rPr lang="en-US" sz="4000" dirty="0" smtClean="0"/>
              <a:t> </a:t>
            </a:r>
            <a:r>
              <a:rPr lang="en-US" sz="4000" dirty="0"/>
              <a:t>ban an </a:t>
            </a:r>
            <a:r>
              <a:rPr lang="en-US" sz="4000" dirty="0" err="1"/>
              <a:t>bình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 smtClean="0"/>
              <a:t>đời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Thật</a:t>
            </a:r>
            <a:r>
              <a:rPr lang="en-US" sz="4000" dirty="0"/>
              <a:t> </a:t>
            </a:r>
            <a:r>
              <a:rPr lang="en-US" sz="4000" dirty="0" err="1"/>
              <a:t>tôi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biết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vì</a:t>
            </a:r>
            <a:r>
              <a:rPr lang="en-US" sz="4000" dirty="0" smtClean="0"/>
              <a:t> </a:t>
            </a:r>
            <a:r>
              <a:rPr lang="en-US" sz="4000" dirty="0" err="1"/>
              <a:t>sao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 smtClean="0"/>
              <a:t>loại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Ngập</a:t>
            </a:r>
            <a:r>
              <a:rPr lang="en-US" sz="4000" dirty="0" smtClean="0"/>
              <a:t> </a:t>
            </a:r>
            <a:r>
              <a:rPr lang="en-US" sz="4000" dirty="0" err="1"/>
              <a:t>tràn</a:t>
            </a:r>
            <a:r>
              <a:rPr lang="en-US" sz="4000" dirty="0"/>
              <a:t> </a:t>
            </a:r>
            <a:r>
              <a:rPr lang="en-US" sz="4000" dirty="0" err="1"/>
              <a:t>tội</a:t>
            </a:r>
            <a:r>
              <a:rPr lang="en-US" sz="4000" dirty="0"/>
              <a:t> </a:t>
            </a:r>
            <a:r>
              <a:rPr lang="en-US" sz="4000" dirty="0" err="1"/>
              <a:t>khiên</a:t>
            </a:r>
            <a:r>
              <a:rPr lang="en-US" sz="4000" dirty="0"/>
              <a:t> </a:t>
            </a:r>
            <a:r>
              <a:rPr lang="en-US" sz="4000" dirty="0" err="1"/>
              <a:t>gớm</a:t>
            </a:r>
            <a:r>
              <a:rPr lang="en-US" sz="4000" dirty="0"/>
              <a:t> </a:t>
            </a:r>
            <a:r>
              <a:rPr lang="en-US" sz="4000" dirty="0" err="1"/>
              <a:t>ghê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Điên</a:t>
            </a:r>
            <a:r>
              <a:rPr lang="en-US" sz="4000" dirty="0" smtClean="0"/>
              <a:t> </a:t>
            </a:r>
            <a:r>
              <a:rPr lang="en-US" sz="4000" dirty="0" err="1"/>
              <a:t>cuồng</a:t>
            </a:r>
            <a:r>
              <a:rPr lang="en-US" sz="4000" dirty="0"/>
              <a:t> </a:t>
            </a:r>
            <a:r>
              <a:rPr lang="en-US" sz="4000" dirty="0" err="1"/>
              <a:t>xấu</a:t>
            </a:r>
            <a:r>
              <a:rPr lang="en-US" sz="4000" dirty="0"/>
              <a:t> </a:t>
            </a:r>
            <a:r>
              <a:rPr lang="en-US" sz="4000" dirty="0" err="1"/>
              <a:t>xa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Từ</a:t>
            </a:r>
            <a:r>
              <a:rPr lang="en-US" sz="4000" dirty="0"/>
              <a:t> </a:t>
            </a:r>
            <a:r>
              <a:rPr lang="en-US" sz="4000" dirty="0" err="1"/>
              <a:t>trời</a:t>
            </a:r>
            <a:r>
              <a:rPr lang="en-US" sz="4000" dirty="0"/>
              <a:t> </a:t>
            </a:r>
            <a:r>
              <a:rPr lang="en-US" sz="4000" dirty="0" err="1" smtClean="0"/>
              <a:t>cao</a:t>
            </a:r>
            <a:r>
              <a:rPr lang="en-US" sz="4000" dirty="0" smtClean="0"/>
              <a:t> </a:t>
            </a:r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 err="1"/>
              <a:t>hạ</a:t>
            </a:r>
            <a:endParaRPr lang="zh-TW" altLang="en-US" sz="4000" dirty="0"/>
          </a:p>
          <a:p>
            <a:pPr algn="ctr">
              <a:buNone/>
            </a:pPr>
            <a:r>
              <a:rPr lang="en-US" sz="4000" dirty="0" err="1"/>
              <a:t>Sanh</a:t>
            </a:r>
            <a:r>
              <a:rPr lang="en-US" sz="4000" dirty="0"/>
              <a:t> </a:t>
            </a:r>
            <a:r>
              <a:rPr lang="en-US" sz="4000" dirty="0" err="1"/>
              <a:t>để</a:t>
            </a:r>
            <a:r>
              <a:rPr lang="en-US" sz="4000" dirty="0"/>
              <a:t> </a:t>
            </a:r>
            <a:r>
              <a:rPr lang="en-US" sz="4000" dirty="0" err="1"/>
              <a:t>mang</a:t>
            </a:r>
            <a:r>
              <a:rPr lang="en-US" sz="4000" dirty="0"/>
              <a:t> </a:t>
            </a:r>
            <a:r>
              <a:rPr lang="en-US" sz="4000" dirty="0" err="1"/>
              <a:t>thân</a:t>
            </a:r>
            <a:r>
              <a:rPr lang="en-US" sz="4000" dirty="0"/>
              <a:t> con </a:t>
            </a:r>
            <a:r>
              <a:rPr lang="en-US" sz="4000" dirty="0" err="1" smtClean="0"/>
              <a:t>người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Tại</a:t>
            </a:r>
            <a:r>
              <a:rPr lang="en-US" sz="4000" dirty="0" smtClean="0"/>
              <a:t> </a:t>
            </a:r>
            <a:r>
              <a:rPr lang="en-US" sz="4000" dirty="0" err="1"/>
              <a:t>thập</a:t>
            </a:r>
            <a:r>
              <a:rPr lang="en-US" sz="4000" dirty="0"/>
              <a:t> </a:t>
            </a:r>
            <a:r>
              <a:rPr lang="en-US" sz="4000" dirty="0" err="1"/>
              <a:t>tự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r>
              <a:rPr lang="en-US" sz="4000" dirty="0"/>
              <a:t> </a:t>
            </a:r>
            <a:r>
              <a:rPr lang="en-US" sz="4000" dirty="0" err="1"/>
              <a:t>huyết</a:t>
            </a:r>
            <a:r>
              <a:rPr lang="en-US" sz="4000" dirty="0"/>
              <a:t> </a:t>
            </a:r>
            <a:r>
              <a:rPr lang="en-US" sz="4000" dirty="0" err="1"/>
              <a:t>chan</a:t>
            </a:r>
            <a:r>
              <a:rPr lang="en-US" sz="4000" dirty="0"/>
              <a:t> </a:t>
            </a:r>
            <a:r>
              <a:rPr lang="en-US" sz="4000" dirty="0" err="1"/>
              <a:t>thân</a:t>
            </a:r>
            <a:r>
              <a:rPr lang="en-US" sz="4000" dirty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vỡ</a:t>
            </a:r>
            <a:r>
              <a:rPr lang="en-US" sz="4000" dirty="0"/>
              <a:t> </a:t>
            </a:r>
            <a:r>
              <a:rPr lang="en-US" sz="4000" dirty="0" smtClean="0"/>
              <a:t>tan</a:t>
            </a:r>
          </a:p>
          <a:p>
            <a:pPr algn="ctr">
              <a:buNone/>
            </a:pPr>
            <a:r>
              <a:rPr lang="en-US" sz="4000" dirty="0" err="1" smtClean="0"/>
              <a:t>Điều</a:t>
            </a:r>
            <a:r>
              <a:rPr lang="en-US" sz="4000" dirty="0" smtClean="0"/>
              <a:t> </a:t>
            </a:r>
            <a:r>
              <a:rPr lang="en-US" sz="4000" dirty="0" err="1"/>
              <a:t>tôi</a:t>
            </a:r>
            <a:r>
              <a:rPr lang="en-US" sz="4000" dirty="0"/>
              <a:t> </a:t>
            </a:r>
            <a:r>
              <a:rPr lang="en-US" sz="4000" dirty="0" err="1"/>
              <a:t>biết</a:t>
            </a:r>
            <a:r>
              <a:rPr lang="en-US" sz="4000" dirty="0"/>
              <a:t> </a:t>
            </a:r>
            <a:r>
              <a:rPr lang="en-US" sz="4000" dirty="0" err="1"/>
              <a:t>chắc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Chúa</a:t>
            </a:r>
            <a:r>
              <a:rPr lang="en-US" sz="4000" dirty="0" smtClean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thay</a:t>
            </a:r>
            <a:r>
              <a:rPr lang="en-US" sz="4000" dirty="0"/>
              <a:t> </a:t>
            </a:r>
            <a:r>
              <a:rPr lang="en-US" sz="4000" dirty="0" err="1"/>
              <a:t>tôi</a:t>
            </a:r>
            <a:r>
              <a:rPr lang="en-US" sz="4000" dirty="0"/>
              <a:t> </a:t>
            </a:r>
            <a:r>
              <a:rPr lang="en-US" sz="4000" dirty="0" err="1"/>
              <a:t>chịu</a:t>
            </a:r>
            <a:r>
              <a:rPr lang="en-US" sz="4000" dirty="0"/>
              <a:t> </a:t>
            </a:r>
            <a:r>
              <a:rPr lang="en-US" sz="4000" dirty="0" err="1"/>
              <a:t>khổ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mang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r>
              <a:rPr lang="en-US" sz="4000" dirty="0"/>
              <a:t> </a:t>
            </a:r>
            <a:r>
              <a:rPr lang="en-US" sz="4000" dirty="0" err="1"/>
              <a:t>ác</a:t>
            </a:r>
            <a:r>
              <a:rPr lang="en-US" sz="4000" dirty="0"/>
              <a:t> </a:t>
            </a:r>
            <a:r>
              <a:rPr lang="en-US" sz="4000" dirty="0" err="1"/>
              <a:t>đau</a:t>
            </a:r>
            <a:r>
              <a:rPr lang="en-US" sz="4000" dirty="0"/>
              <a:t> </a:t>
            </a:r>
            <a:r>
              <a:rPr lang="en-US" sz="4000" dirty="0" err="1"/>
              <a:t>thương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Thay</a:t>
            </a:r>
            <a:r>
              <a:rPr lang="en-US" sz="4000" dirty="0" smtClean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/>
              <a:t>người</a:t>
            </a:r>
            <a:r>
              <a:rPr lang="en-US" sz="4000" dirty="0" smtClean="0"/>
              <a:t>.</a:t>
            </a:r>
          </a:p>
          <a:p>
            <a:pPr algn="ctr">
              <a:buNone/>
            </a:pPr>
            <a:r>
              <a:rPr lang="en-US" sz="4000" dirty="0" err="1" smtClean="0"/>
              <a:t>Rồi</a:t>
            </a:r>
            <a:r>
              <a:rPr lang="en-US" sz="4000" dirty="0" smtClean="0"/>
              <a:t> </a:t>
            </a:r>
            <a:r>
              <a:rPr lang="en-US" sz="4000" dirty="0" err="1"/>
              <a:t>Ngài</a:t>
            </a:r>
            <a:r>
              <a:rPr lang="en-US" sz="4000" dirty="0"/>
              <a:t> </a:t>
            </a:r>
            <a:r>
              <a:rPr lang="en-US" sz="4000" dirty="0" err="1"/>
              <a:t>lại</a:t>
            </a:r>
            <a:r>
              <a:rPr lang="en-US" sz="4000" dirty="0"/>
              <a:t> </a:t>
            </a:r>
            <a:r>
              <a:rPr lang="en-US" sz="4000" dirty="0" err="1" smtClean="0"/>
              <a:t>sống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xóa</a:t>
            </a:r>
            <a:r>
              <a:rPr lang="en-US" sz="4000" dirty="0" smtClean="0"/>
              <a:t> </a:t>
            </a:r>
            <a:r>
              <a:rPr lang="en-US" sz="4000" dirty="0" err="1"/>
              <a:t>hết</a:t>
            </a:r>
            <a:r>
              <a:rPr lang="en-US" sz="4000" dirty="0"/>
              <a:t> </a:t>
            </a:r>
            <a:r>
              <a:rPr lang="en-US" sz="4000" dirty="0" err="1"/>
              <a:t>bao</a:t>
            </a:r>
            <a:r>
              <a:rPr lang="en-US" sz="4000" dirty="0"/>
              <a:t> </a:t>
            </a:r>
            <a:r>
              <a:rPr lang="en-US" sz="4000" dirty="0" err="1"/>
              <a:t>sợ</a:t>
            </a:r>
            <a:r>
              <a:rPr lang="en-US" sz="4000" dirty="0"/>
              <a:t> </a:t>
            </a:r>
            <a:r>
              <a:rPr lang="en-US" sz="4000" dirty="0" err="1"/>
              <a:t>hãi</a:t>
            </a:r>
            <a:r>
              <a:rPr lang="en-US" sz="4000" dirty="0"/>
              <a:t> lo </a:t>
            </a:r>
            <a:r>
              <a:rPr lang="en-US" sz="4000" dirty="0" err="1"/>
              <a:t>buồn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Dùng</a:t>
            </a:r>
            <a:r>
              <a:rPr lang="en-US" sz="4000" dirty="0"/>
              <a:t> </a:t>
            </a:r>
            <a:r>
              <a:rPr lang="en-US" sz="4000" dirty="0" err="1"/>
              <a:t>tình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thế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smtClean="0"/>
              <a:t>An </a:t>
            </a:r>
            <a:r>
              <a:rPr lang="en-US" sz="4000" dirty="0" err="1"/>
              <a:t>bình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 smtClean="0"/>
              <a:t>đời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Điều</a:t>
            </a:r>
            <a:r>
              <a:rPr lang="en-US" sz="4000" dirty="0" smtClean="0"/>
              <a:t> </a:t>
            </a:r>
            <a:r>
              <a:rPr lang="en-US" sz="4000" dirty="0" err="1"/>
              <a:t>tôi</a:t>
            </a:r>
            <a:r>
              <a:rPr lang="en-US" sz="4000" dirty="0"/>
              <a:t> </a:t>
            </a:r>
            <a:r>
              <a:rPr lang="en-US" sz="4000" dirty="0" err="1"/>
              <a:t>biết</a:t>
            </a:r>
            <a:r>
              <a:rPr lang="en-US" sz="4000" dirty="0"/>
              <a:t> </a:t>
            </a:r>
            <a:r>
              <a:rPr lang="en-US" sz="4000" dirty="0" err="1"/>
              <a:t>chắc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r>
              <a:rPr lang="en-US" sz="4000" dirty="0"/>
              <a:t> </a:t>
            </a:r>
            <a:r>
              <a:rPr lang="en-US" sz="4000" dirty="0" err="1"/>
              <a:t>đến</a:t>
            </a:r>
            <a:r>
              <a:rPr lang="en-US" sz="4000" dirty="0"/>
              <a:t> </a:t>
            </a:r>
            <a:r>
              <a:rPr lang="en-US" sz="4000" dirty="0" err="1"/>
              <a:t>dương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Để</a:t>
            </a:r>
            <a:r>
              <a:rPr lang="en-US" sz="4000" dirty="0" smtClean="0"/>
              <a:t> </a:t>
            </a:r>
            <a:r>
              <a:rPr lang="en-US" sz="4000" dirty="0" err="1"/>
              <a:t>cứu</a:t>
            </a:r>
            <a:r>
              <a:rPr lang="en-US" sz="4000" dirty="0"/>
              <a:t> </a:t>
            </a:r>
            <a:r>
              <a:rPr lang="en-US" sz="4000" dirty="0" err="1"/>
              <a:t>nhân</a:t>
            </a:r>
            <a:r>
              <a:rPr lang="en-US" sz="4000" dirty="0"/>
              <a:t> </a:t>
            </a:r>
            <a:r>
              <a:rPr lang="en-US" sz="4000" dirty="0" err="1" smtClean="0"/>
              <a:t>loại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Tình</a:t>
            </a:r>
            <a:r>
              <a:rPr lang="en-US" sz="4000" dirty="0" smtClean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vô</a:t>
            </a:r>
            <a:r>
              <a:rPr lang="en-US" sz="4000" dirty="0"/>
              <a:t> </a:t>
            </a:r>
            <a:r>
              <a:rPr lang="en-US" sz="4000" dirty="0" err="1"/>
              <a:t>đối</a:t>
            </a:r>
            <a:r>
              <a:rPr lang="en-US" sz="4000" dirty="0"/>
              <a:t> </a:t>
            </a:r>
            <a:r>
              <a:rPr lang="en-US" sz="4000" dirty="0" err="1"/>
              <a:t>hy</a:t>
            </a:r>
            <a:r>
              <a:rPr lang="en-US" sz="4000" dirty="0"/>
              <a:t> </a:t>
            </a:r>
            <a:r>
              <a:rPr lang="en-US" sz="4000" dirty="0" err="1"/>
              <a:t>sinh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Thay</a:t>
            </a:r>
            <a:r>
              <a:rPr lang="en-US" sz="4000" dirty="0" smtClean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/>
              <a:t>người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err="1"/>
              <a:t>Mọi</a:t>
            </a:r>
            <a:r>
              <a:rPr lang="en-US" sz="4000" dirty="0"/>
              <a:t> </a:t>
            </a:r>
            <a:r>
              <a:rPr lang="en-US" sz="4000" dirty="0" err="1"/>
              <a:t>lòng</a:t>
            </a:r>
            <a:r>
              <a:rPr lang="en-US" sz="4000" dirty="0"/>
              <a:t> </a:t>
            </a:r>
            <a:r>
              <a:rPr lang="en-US" sz="4000" dirty="0" err="1"/>
              <a:t>cùng</a:t>
            </a:r>
            <a:r>
              <a:rPr lang="en-US" sz="4000" dirty="0"/>
              <a:t> </a:t>
            </a:r>
            <a:r>
              <a:rPr lang="en-US" sz="4000" dirty="0" err="1"/>
              <a:t>khốn</a:t>
            </a:r>
            <a:r>
              <a:rPr lang="en-US" sz="4000" dirty="0"/>
              <a:t> </a:t>
            </a:r>
            <a:r>
              <a:rPr lang="en-US" sz="4000" dirty="0" err="1"/>
              <a:t>sẽ</a:t>
            </a:r>
            <a:r>
              <a:rPr lang="en-US" sz="4000" dirty="0"/>
              <a:t> </a:t>
            </a:r>
            <a:r>
              <a:rPr lang="en-US" sz="4000" dirty="0" err="1" smtClean="0"/>
              <a:t>biến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Nên</a:t>
            </a:r>
            <a:r>
              <a:rPr lang="en-US" sz="4000" dirty="0" smtClean="0"/>
              <a:t> </a:t>
            </a:r>
            <a:r>
              <a:rPr lang="en-US" sz="4000" dirty="0" err="1"/>
              <a:t>hạnh</a:t>
            </a:r>
            <a:r>
              <a:rPr lang="en-US" sz="4000" dirty="0"/>
              <a:t> </a:t>
            </a:r>
            <a:r>
              <a:rPr lang="en-US" sz="4000" dirty="0" err="1"/>
              <a:t>phúc</a:t>
            </a:r>
            <a:r>
              <a:rPr lang="en-US" sz="4000" dirty="0"/>
              <a:t> </a:t>
            </a:r>
            <a:r>
              <a:rPr lang="en-US" sz="4000" dirty="0" err="1"/>
              <a:t>thoa</a:t>
            </a:r>
            <a:r>
              <a:rPr lang="en-US" sz="4000" dirty="0"/>
              <a:t> </a:t>
            </a:r>
            <a:r>
              <a:rPr lang="en-US" sz="4000" dirty="0" err="1" smtClean="0"/>
              <a:t>vui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Cùng</a:t>
            </a:r>
            <a:r>
              <a:rPr lang="en-US" sz="4000" dirty="0" smtClean="0"/>
              <a:t> </a:t>
            </a:r>
            <a:r>
              <a:rPr lang="en-US" sz="4000" dirty="0" err="1"/>
              <a:t>ngợi</a:t>
            </a:r>
            <a:r>
              <a:rPr lang="en-US" sz="4000" dirty="0"/>
              <a:t> </a:t>
            </a:r>
            <a:r>
              <a:rPr lang="en-US" sz="4000" dirty="0" err="1"/>
              <a:t>khen</a:t>
            </a:r>
            <a:r>
              <a:rPr lang="en-US" sz="4000" dirty="0"/>
              <a:t> </a:t>
            </a:r>
            <a:r>
              <a:rPr lang="en-US" sz="4000" dirty="0" err="1" smtClean="0"/>
              <a:t>Chúa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Đấng</a:t>
            </a:r>
            <a:r>
              <a:rPr lang="en-US" sz="4000" dirty="0" smtClean="0"/>
              <a:t> </a:t>
            </a:r>
            <a:r>
              <a:rPr lang="en-US" sz="4000" dirty="0" err="1"/>
              <a:t>đem</a:t>
            </a:r>
            <a:r>
              <a:rPr lang="en-US" sz="4000" dirty="0"/>
              <a:t> an </a:t>
            </a:r>
            <a:r>
              <a:rPr lang="en-US" sz="4000" dirty="0" err="1"/>
              <a:t>bình</a:t>
            </a:r>
            <a:r>
              <a:rPr lang="en-US" sz="4000" dirty="0"/>
              <a:t> </a:t>
            </a:r>
            <a:r>
              <a:rPr lang="en-US" sz="4000" dirty="0" err="1"/>
              <a:t>cho</a:t>
            </a:r>
            <a:r>
              <a:rPr lang="en-US" sz="4000" dirty="0"/>
              <a:t> </a:t>
            </a:r>
            <a:r>
              <a:rPr lang="en-US" sz="4000" dirty="0" err="1" smtClean="0"/>
              <a:t>người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Và</a:t>
            </a:r>
            <a:r>
              <a:rPr lang="en-US" sz="4000" dirty="0" smtClean="0"/>
              <a:t> </a:t>
            </a:r>
            <a:r>
              <a:rPr lang="en-US" sz="4000" dirty="0" err="1"/>
              <a:t>ngàn</a:t>
            </a:r>
            <a:r>
              <a:rPr lang="en-US" sz="4000" dirty="0"/>
              <a:t> </a:t>
            </a:r>
            <a:r>
              <a:rPr lang="en-US" sz="4000" dirty="0" err="1"/>
              <a:t>muôn</a:t>
            </a:r>
            <a:r>
              <a:rPr lang="en-US" sz="4000" dirty="0"/>
              <a:t> </a:t>
            </a:r>
            <a:r>
              <a:rPr lang="en-US" sz="4000" dirty="0" err="1"/>
              <a:t>tiếng</a:t>
            </a:r>
            <a:r>
              <a:rPr lang="en-US" sz="4000" dirty="0"/>
              <a:t> </a:t>
            </a:r>
            <a:r>
              <a:rPr lang="en-US" sz="4000" dirty="0" err="1"/>
              <a:t>ngợi</a:t>
            </a:r>
            <a:r>
              <a:rPr lang="en-US" sz="4000" dirty="0"/>
              <a:t> ca </a:t>
            </a:r>
            <a:r>
              <a:rPr lang="en-US" sz="4000" dirty="0" err="1"/>
              <a:t>Chúc</a:t>
            </a:r>
            <a:r>
              <a:rPr lang="en-US" sz="4000" dirty="0"/>
              <a:t> </a:t>
            </a: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/>
              <a:t>tôn</a:t>
            </a:r>
            <a:r>
              <a:rPr lang="en-US" sz="4000" dirty="0" smtClean="0"/>
              <a:t> </a:t>
            </a:r>
            <a:r>
              <a:rPr lang="en-US" sz="4000" dirty="0" err="1"/>
              <a:t>Vua</a:t>
            </a:r>
            <a:r>
              <a:rPr lang="en-US" sz="4000" dirty="0"/>
              <a:t> </a:t>
            </a:r>
            <a:r>
              <a:rPr lang="en-US" sz="4000" dirty="0" err="1" smtClean="0"/>
              <a:t>ta</a:t>
            </a:r>
            <a:r>
              <a:rPr lang="en-US" sz="4000" dirty="0" smtClean="0"/>
              <a:t>(</a:t>
            </a:r>
            <a:r>
              <a:rPr lang="en-US" sz="4000" dirty="0" err="1" smtClean="0"/>
              <a:t>Giê</a:t>
            </a:r>
            <a:r>
              <a:rPr lang="en-US" sz="4000" dirty="0" smtClean="0"/>
              <a:t> </a:t>
            </a:r>
            <a:r>
              <a:rPr lang="en-US" sz="4000" dirty="0"/>
              <a:t>Su) </a:t>
            </a:r>
            <a:r>
              <a:rPr lang="en-US" sz="4000" dirty="0" err="1"/>
              <a:t>là</a:t>
            </a:r>
            <a:r>
              <a:rPr lang="en-US" sz="4000" dirty="0"/>
              <a:t> </a:t>
            </a:r>
            <a:r>
              <a:rPr lang="en-US" sz="4000" dirty="0" err="1"/>
              <a:t>Chúa</a:t>
            </a:r>
            <a:endParaRPr lang="zh-TW" altLang="en-US" sz="4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</TotalTime>
  <Words>187</Words>
  <Application>Microsoft Office PowerPoint</Application>
  <PresentationFormat>如螢幕大小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中庸</vt:lpstr>
      <vt:lpstr>Tôi Không Thể Biết</vt:lpstr>
      <vt:lpstr>Tôi Không Thể Biết</vt:lpstr>
      <vt:lpstr>Tôi Không Thể Biết</vt:lpstr>
      <vt:lpstr>Tôi Không Thể Biết</vt:lpstr>
      <vt:lpstr>Tôi Không Thể Biết</vt:lpstr>
      <vt:lpstr>Tôi Không Thể Biết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Không Thể Biết</dc:title>
  <dc:creator>大唐</dc:creator>
  <cp:lastModifiedBy>大唐</cp:lastModifiedBy>
  <cp:revision>1</cp:revision>
  <dcterms:created xsi:type="dcterms:W3CDTF">2014-09-27T11:39:32Z</dcterms:created>
  <dcterms:modified xsi:type="dcterms:W3CDTF">2014-09-27T11:43:32Z</dcterms:modified>
</cp:coreProperties>
</file>