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FA62C-D29E-46DB-A7D7-80A297F8C5F2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7C5F9-E5CD-473E-AD2B-8159411601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FA62C-D29E-46DB-A7D7-80A297F8C5F2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7C5F9-E5CD-473E-AD2B-8159411601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FA62C-D29E-46DB-A7D7-80A297F8C5F2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7C5F9-E5CD-473E-AD2B-8159411601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FA62C-D29E-46DB-A7D7-80A297F8C5F2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7C5F9-E5CD-473E-AD2B-8159411601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FA62C-D29E-46DB-A7D7-80A297F8C5F2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7C5F9-E5CD-473E-AD2B-8159411601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FA62C-D29E-46DB-A7D7-80A297F8C5F2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7C5F9-E5CD-473E-AD2B-8159411601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FA62C-D29E-46DB-A7D7-80A297F8C5F2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7C5F9-E5CD-473E-AD2B-8159411601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FA62C-D29E-46DB-A7D7-80A297F8C5F2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7C5F9-E5CD-473E-AD2B-8159411601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FA62C-D29E-46DB-A7D7-80A297F8C5F2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7C5F9-E5CD-473E-AD2B-8159411601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FA62C-D29E-46DB-A7D7-80A297F8C5F2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7C5F9-E5CD-473E-AD2B-8159411601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FA62C-D29E-46DB-A7D7-80A297F8C5F2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7C5F9-E5CD-473E-AD2B-8159411601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A50FA62C-D29E-46DB-A7D7-80A297F8C5F2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2DC7C5F9-E5CD-473E-AD2B-8159411601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TRỞ VỀ BÊN CHA DẤU YÊU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Tìm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bên</a:t>
            </a:r>
            <a:r>
              <a:rPr lang="en-US" sz="4000" dirty="0"/>
              <a:t> </a:t>
            </a:r>
            <a:r>
              <a:rPr lang="en-US" sz="4000" dirty="0" err="1"/>
              <a:t>chân</a:t>
            </a:r>
            <a:r>
              <a:rPr lang="en-US" sz="4000" dirty="0"/>
              <a:t> Cha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thương</a:t>
            </a:r>
            <a:r>
              <a:rPr lang="en-US" sz="4000" dirty="0"/>
              <a:t> </a:t>
            </a:r>
            <a:r>
              <a:rPr lang="en-US" sz="4000" dirty="0" err="1"/>
              <a:t>nguyện</a:t>
            </a:r>
            <a:r>
              <a:rPr lang="en-US" sz="4000" dirty="0"/>
              <a:t> </a:t>
            </a:r>
            <a:r>
              <a:rPr lang="en-US" sz="4000" dirty="0" err="1"/>
              <a:t>cầu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tha</a:t>
            </a:r>
            <a:r>
              <a:rPr lang="en-US" sz="4000" dirty="0"/>
              <a:t> </a:t>
            </a:r>
            <a:r>
              <a:rPr lang="en-US" sz="4000" dirty="0" err="1"/>
              <a:t>thứ</a:t>
            </a:r>
            <a:r>
              <a:rPr lang="en-US" sz="4000" dirty="0"/>
              <a:t> </a:t>
            </a:r>
            <a:r>
              <a:rPr lang="en-US" sz="4000" dirty="0" err="1"/>
              <a:t>hết</a:t>
            </a:r>
            <a:r>
              <a:rPr lang="en-US" sz="4000" dirty="0"/>
              <a:t> </a:t>
            </a:r>
            <a:r>
              <a:rPr lang="en-US" sz="4000" dirty="0" err="1"/>
              <a:t>tội</a:t>
            </a:r>
            <a:r>
              <a:rPr lang="en-US" sz="4000" dirty="0"/>
              <a:t> </a:t>
            </a:r>
            <a:r>
              <a:rPr lang="en-US" sz="4000" dirty="0" err="1"/>
              <a:t>tình</a:t>
            </a:r>
            <a:r>
              <a:rPr lang="en-US" sz="4000" dirty="0"/>
              <a:t>. </a:t>
            </a:r>
            <a:r>
              <a:rPr lang="en-US" sz="4000" dirty="0" err="1"/>
              <a:t>Từ</a:t>
            </a:r>
            <a:r>
              <a:rPr lang="en-US" sz="4000" dirty="0"/>
              <a:t> </a:t>
            </a:r>
            <a:r>
              <a:rPr lang="en-US" sz="4000" dirty="0" err="1"/>
              <a:t>bao</a:t>
            </a:r>
            <a:r>
              <a:rPr lang="en-US" sz="4000" dirty="0"/>
              <a:t> </a:t>
            </a:r>
            <a:r>
              <a:rPr lang="en-US" sz="4000" dirty="0" err="1"/>
              <a:t>lâu</a:t>
            </a:r>
            <a:r>
              <a:rPr lang="en-US" sz="4000" dirty="0"/>
              <a:t> con </a:t>
            </a:r>
            <a:r>
              <a:rPr lang="en-US" sz="4000" dirty="0" err="1"/>
              <a:t>đã</a:t>
            </a:r>
            <a:r>
              <a:rPr lang="en-US" sz="4000" dirty="0"/>
              <a:t> </a:t>
            </a:r>
            <a:r>
              <a:rPr lang="en-US" sz="4000" dirty="0" err="1"/>
              <a:t>xa</a:t>
            </a:r>
            <a:r>
              <a:rPr lang="en-US" sz="4000" dirty="0"/>
              <a:t> </a:t>
            </a:r>
            <a:r>
              <a:rPr lang="en-US" sz="4000" dirty="0" err="1"/>
              <a:t>lìa</a:t>
            </a:r>
            <a:r>
              <a:rPr lang="en-US" sz="4000" dirty="0"/>
              <a:t> </a:t>
            </a:r>
            <a:r>
              <a:rPr lang="en-US" sz="4000" dirty="0" err="1"/>
              <a:t>nhà</a:t>
            </a:r>
            <a:r>
              <a:rPr lang="en-US" sz="4000" dirty="0"/>
              <a:t> Cha. </a:t>
            </a:r>
            <a:r>
              <a:rPr lang="en-US" sz="4000" dirty="0" err="1"/>
              <a:t>Vì</a:t>
            </a:r>
            <a:r>
              <a:rPr lang="en-US" sz="4000" dirty="0"/>
              <a:t> con ham </a:t>
            </a:r>
            <a:r>
              <a:rPr lang="en-US" sz="4000" dirty="0" err="1"/>
              <a:t>mê</a:t>
            </a:r>
            <a:r>
              <a:rPr lang="en-US" sz="4000" dirty="0"/>
              <a:t> </a:t>
            </a:r>
            <a:r>
              <a:rPr lang="en-US" sz="4000" dirty="0" err="1"/>
              <a:t>hư</a:t>
            </a:r>
            <a:r>
              <a:rPr lang="en-US" sz="4000" dirty="0"/>
              <a:t> </a:t>
            </a:r>
            <a:r>
              <a:rPr lang="en-US" sz="4000" dirty="0" err="1"/>
              <a:t>danh</a:t>
            </a:r>
            <a:r>
              <a:rPr lang="en-US" sz="4000" dirty="0"/>
              <a:t> </a:t>
            </a:r>
            <a:r>
              <a:rPr lang="en-US" sz="4000" dirty="0" err="1"/>
              <a:t>tìm</a:t>
            </a:r>
            <a:r>
              <a:rPr lang="en-US" sz="4000" dirty="0"/>
              <a:t> </a:t>
            </a:r>
            <a:r>
              <a:rPr lang="en-US" sz="4000" dirty="0" err="1"/>
              <a:t>thú</a:t>
            </a:r>
            <a:r>
              <a:rPr lang="en-US" sz="4000" dirty="0"/>
              <a:t> </a:t>
            </a:r>
            <a:r>
              <a:rPr lang="en-US" sz="4000" dirty="0" err="1"/>
              <a:t>vui</a:t>
            </a:r>
            <a:r>
              <a:rPr lang="en-US" sz="4000" dirty="0"/>
              <a:t> </a:t>
            </a:r>
            <a:r>
              <a:rPr lang="en-US" sz="4000" dirty="0" err="1"/>
              <a:t>giữa</a:t>
            </a:r>
            <a:r>
              <a:rPr lang="en-US" sz="4000" dirty="0"/>
              <a:t> </a:t>
            </a:r>
            <a:r>
              <a:rPr lang="en-US" sz="4000" dirty="0" err="1"/>
              <a:t>dòng</a:t>
            </a:r>
            <a:r>
              <a:rPr lang="en-US" sz="4000" dirty="0"/>
              <a:t> </a:t>
            </a:r>
            <a:r>
              <a:rPr lang="en-US" sz="4000" dirty="0" err="1"/>
              <a:t>đời</a:t>
            </a:r>
            <a:r>
              <a:rPr lang="en-US" sz="4000" dirty="0"/>
              <a:t>. </a:t>
            </a:r>
            <a:r>
              <a:rPr lang="en-US" sz="4000" dirty="0" err="1"/>
              <a:t>lòng</a:t>
            </a:r>
            <a:r>
              <a:rPr lang="en-US" sz="4000" dirty="0"/>
              <a:t> con </a:t>
            </a:r>
            <a:r>
              <a:rPr lang="en-US" sz="4000" dirty="0" err="1"/>
              <a:t>quyên</a:t>
            </a:r>
            <a:r>
              <a:rPr lang="en-US" sz="4000" dirty="0"/>
              <a:t> </a:t>
            </a:r>
            <a:r>
              <a:rPr lang="en-US" sz="4000" dirty="0" err="1"/>
              <a:t>đi</a:t>
            </a:r>
            <a:r>
              <a:rPr lang="en-US" sz="4000" dirty="0"/>
              <a:t> </a:t>
            </a:r>
            <a:r>
              <a:rPr lang="en-US" sz="4000" dirty="0" err="1"/>
              <a:t>bóng</a:t>
            </a:r>
            <a:r>
              <a:rPr lang="en-US" sz="4000" dirty="0"/>
              <a:t> Cha </a:t>
            </a:r>
            <a:r>
              <a:rPr lang="en-US" sz="4000" dirty="0" err="1"/>
              <a:t>ngày</a:t>
            </a:r>
            <a:r>
              <a:rPr lang="en-US" sz="4000" dirty="0"/>
              <a:t> </a:t>
            </a:r>
            <a:r>
              <a:rPr lang="en-US" sz="4000" dirty="0" err="1"/>
              <a:t>xưa</a:t>
            </a:r>
            <a:r>
              <a:rPr lang="en-US" sz="4000" dirty="0"/>
              <a:t>.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TRỞ VỀ BÊN CHA DẤU YÊU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Đời</a:t>
            </a:r>
            <a:r>
              <a:rPr lang="en-US" sz="4000" dirty="0"/>
              <a:t> con </a:t>
            </a:r>
            <a:r>
              <a:rPr lang="en-US" sz="4000" dirty="0" err="1"/>
              <a:t>như</a:t>
            </a:r>
            <a:r>
              <a:rPr lang="en-US" sz="4000" dirty="0"/>
              <a:t> </a:t>
            </a:r>
            <a:r>
              <a:rPr lang="en-US" sz="4000" dirty="0" err="1"/>
              <a:t>chiên</a:t>
            </a:r>
            <a:r>
              <a:rPr lang="en-US" sz="4000" dirty="0"/>
              <a:t> </a:t>
            </a:r>
            <a:r>
              <a:rPr lang="en-US" sz="4000" dirty="0" err="1"/>
              <a:t>thơ</a:t>
            </a:r>
            <a:r>
              <a:rPr lang="en-US" sz="4000" dirty="0"/>
              <a:t> </a:t>
            </a:r>
            <a:r>
              <a:rPr lang="en-US" sz="4000" dirty="0" err="1"/>
              <a:t>lang</a:t>
            </a:r>
            <a:r>
              <a:rPr lang="en-US" sz="4000" dirty="0"/>
              <a:t> </a:t>
            </a:r>
            <a:r>
              <a:rPr lang="en-US" sz="4000" dirty="0" err="1"/>
              <a:t>thang</a:t>
            </a:r>
            <a:r>
              <a:rPr lang="en-US" sz="4000" dirty="0"/>
              <a:t> </a:t>
            </a:r>
            <a:r>
              <a:rPr lang="en-US" sz="4000" dirty="0" err="1"/>
              <a:t>lạc</a:t>
            </a:r>
            <a:r>
              <a:rPr lang="en-US" sz="4000" dirty="0"/>
              <a:t> </a:t>
            </a:r>
            <a:r>
              <a:rPr lang="en-US" sz="4000" dirty="0" err="1"/>
              <a:t>đường</a:t>
            </a:r>
            <a:r>
              <a:rPr lang="en-US" sz="4000" dirty="0"/>
              <a:t> </a:t>
            </a:r>
            <a:r>
              <a:rPr lang="en-US" sz="4000" dirty="0" err="1"/>
              <a:t>giữa</a:t>
            </a:r>
            <a:r>
              <a:rPr lang="en-US" sz="4000" dirty="0"/>
              <a:t> </a:t>
            </a:r>
            <a:r>
              <a:rPr lang="en-US" sz="4000" dirty="0" err="1"/>
              <a:t>đêm</a:t>
            </a:r>
            <a:r>
              <a:rPr lang="en-US" sz="4000" dirty="0"/>
              <a:t> </a:t>
            </a:r>
            <a:r>
              <a:rPr lang="en-US" sz="4000" dirty="0" err="1"/>
              <a:t>tối</a:t>
            </a:r>
            <a:r>
              <a:rPr lang="en-US" sz="4000" dirty="0"/>
              <a:t> </a:t>
            </a:r>
            <a:r>
              <a:rPr lang="en-US" sz="4000" dirty="0" err="1"/>
              <a:t>mịt</a:t>
            </a:r>
            <a:r>
              <a:rPr lang="en-US" sz="4000" dirty="0"/>
              <a:t> </a:t>
            </a:r>
            <a:r>
              <a:rPr lang="en-US" sz="4000" dirty="0" err="1"/>
              <a:t>mù</a:t>
            </a:r>
            <a:r>
              <a:rPr lang="en-US" sz="4000" dirty="0"/>
              <a:t>, </a:t>
            </a:r>
            <a:r>
              <a:rPr lang="en-US" sz="4000" dirty="0" err="1"/>
              <a:t>gọi</a:t>
            </a:r>
            <a:r>
              <a:rPr lang="en-US" sz="4000" dirty="0"/>
              <a:t> </a:t>
            </a:r>
            <a:r>
              <a:rPr lang="en-US" sz="4000" dirty="0" err="1"/>
              <a:t>tên</a:t>
            </a:r>
            <a:r>
              <a:rPr lang="en-US" sz="4000" dirty="0"/>
              <a:t> Cha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ơi</a:t>
            </a:r>
            <a:r>
              <a:rPr lang="en-US" sz="4000" dirty="0"/>
              <a:t> </a:t>
            </a:r>
            <a:r>
              <a:rPr lang="en-US" sz="4000" dirty="0" err="1"/>
              <a:t>xin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r>
              <a:rPr lang="en-US" sz="4000" dirty="0"/>
              <a:t> </a:t>
            </a:r>
            <a:r>
              <a:rPr lang="en-US" sz="4000" dirty="0" err="1"/>
              <a:t>rỗi</a:t>
            </a:r>
            <a:r>
              <a:rPr lang="en-US" sz="4000" dirty="0"/>
              <a:t> </a:t>
            </a:r>
            <a:r>
              <a:rPr lang="en-US" sz="4000" dirty="0" err="1"/>
              <a:t>đời</a:t>
            </a:r>
            <a:r>
              <a:rPr lang="en-US" sz="4000" dirty="0"/>
              <a:t> con. </a:t>
            </a:r>
            <a:r>
              <a:rPr lang="en-US" sz="4000" dirty="0" err="1"/>
              <a:t>Nhìn</a:t>
            </a:r>
            <a:r>
              <a:rPr lang="en-US" sz="4000" dirty="0"/>
              <a:t> Cha </a:t>
            </a:r>
            <a:r>
              <a:rPr lang="en-US" sz="4000" dirty="0" err="1"/>
              <a:t>đang</a:t>
            </a:r>
            <a:r>
              <a:rPr lang="en-US" sz="4000" dirty="0"/>
              <a:t> </a:t>
            </a:r>
            <a:r>
              <a:rPr lang="en-US" sz="4000" dirty="0" err="1"/>
              <a:t>giang</a:t>
            </a:r>
            <a:r>
              <a:rPr lang="en-US" sz="4000" dirty="0"/>
              <a:t> </a:t>
            </a:r>
            <a:r>
              <a:rPr lang="en-US" sz="4000" dirty="0" err="1"/>
              <a:t>tay</a:t>
            </a:r>
            <a:r>
              <a:rPr lang="en-US" sz="4000" dirty="0"/>
              <a:t> </a:t>
            </a:r>
            <a:r>
              <a:rPr lang="en-US" sz="4000" dirty="0" err="1"/>
              <a:t>ra</a:t>
            </a:r>
            <a:r>
              <a:rPr lang="en-US" sz="4000" dirty="0"/>
              <a:t> </a:t>
            </a:r>
            <a:r>
              <a:rPr lang="en-US" sz="4000" dirty="0" err="1"/>
              <a:t>Ngài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an </a:t>
            </a:r>
            <a:r>
              <a:rPr lang="en-US" sz="4000" dirty="0" err="1"/>
              <a:t>ủi</a:t>
            </a:r>
            <a:r>
              <a:rPr lang="en-US" sz="4000" dirty="0"/>
              <a:t> </a:t>
            </a:r>
            <a:r>
              <a:rPr lang="en-US" sz="4000" dirty="0" err="1"/>
              <a:t>lòng</a:t>
            </a:r>
            <a:r>
              <a:rPr lang="en-US" sz="4000" dirty="0"/>
              <a:t> </a:t>
            </a:r>
            <a:r>
              <a:rPr lang="en-US" sz="4000" dirty="0" err="1"/>
              <a:t>này</a:t>
            </a:r>
            <a:r>
              <a:rPr lang="en-US" sz="4000" dirty="0"/>
              <a:t>, </a:t>
            </a:r>
            <a:r>
              <a:rPr lang="en-US" sz="4000" dirty="0" err="1"/>
              <a:t>từ</a:t>
            </a:r>
            <a:r>
              <a:rPr lang="en-US" sz="4000" dirty="0"/>
              <a:t> nay </a:t>
            </a:r>
            <a:r>
              <a:rPr lang="en-US" sz="4000" dirty="0" err="1"/>
              <a:t>bên</a:t>
            </a:r>
            <a:r>
              <a:rPr lang="en-US" sz="4000" dirty="0"/>
              <a:t> Cha </a:t>
            </a:r>
            <a:r>
              <a:rPr lang="en-US" sz="4000" dirty="0" err="1"/>
              <a:t>dấu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thật</a:t>
            </a:r>
            <a:r>
              <a:rPr lang="en-US" sz="4000" dirty="0"/>
              <a:t> </a:t>
            </a:r>
            <a:r>
              <a:rPr lang="en-US" sz="4000" dirty="0" err="1"/>
              <a:t>bình</a:t>
            </a:r>
            <a:r>
              <a:rPr lang="en-US" sz="4000" dirty="0"/>
              <a:t> an.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TRỞ VỀ BÊN CHA DẤU YÊU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Mắt</a:t>
            </a:r>
            <a:r>
              <a:rPr lang="en-US" sz="4000" dirty="0"/>
              <a:t> con </a:t>
            </a:r>
            <a:r>
              <a:rPr lang="en-US" sz="4000" dirty="0" err="1"/>
              <a:t>ngấn</a:t>
            </a:r>
            <a:r>
              <a:rPr lang="en-US" sz="4000" dirty="0"/>
              <a:t> </a:t>
            </a:r>
            <a:r>
              <a:rPr lang="en-US" sz="4000" dirty="0" err="1"/>
              <a:t>lệ</a:t>
            </a:r>
            <a:r>
              <a:rPr lang="en-US" sz="4000" dirty="0"/>
              <a:t> </a:t>
            </a:r>
            <a:r>
              <a:rPr lang="en-US" sz="4000" dirty="0" err="1"/>
              <a:t>tràn</a:t>
            </a:r>
            <a:r>
              <a:rPr lang="en-US" sz="4000" dirty="0"/>
              <a:t> </a:t>
            </a:r>
            <a:r>
              <a:rPr lang="en-US" sz="4000" dirty="0" err="1"/>
              <a:t>khi</a:t>
            </a:r>
            <a:r>
              <a:rPr lang="en-US" sz="4000" dirty="0"/>
              <a:t> </a:t>
            </a:r>
            <a:r>
              <a:rPr lang="en-US" sz="4000" dirty="0" err="1"/>
              <a:t>thấy</a:t>
            </a:r>
            <a:r>
              <a:rPr lang="en-US" sz="4000" dirty="0"/>
              <a:t> Cha </a:t>
            </a:r>
            <a:r>
              <a:rPr lang="en-US" sz="4000" dirty="0" err="1"/>
              <a:t>ngắm</a:t>
            </a:r>
            <a:r>
              <a:rPr lang="en-US" sz="4000" dirty="0"/>
              <a:t> con </a:t>
            </a:r>
            <a:r>
              <a:rPr lang="en-US" sz="4000" dirty="0" err="1"/>
              <a:t>tươi</a:t>
            </a:r>
            <a:r>
              <a:rPr lang="en-US" sz="4000" dirty="0"/>
              <a:t> </a:t>
            </a:r>
            <a:r>
              <a:rPr lang="en-US" sz="4000" dirty="0" err="1"/>
              <a:t>cười</a:t>
            </a:r>
            <a:r>
              <a:rPr lang="en-US" sz="4000" dirty="0"/>
              <a:t>. </a:t>
            </a:r>
            <a:r>
              <a:rPr lang="en-US" sz="4000" dirty="0" err="1"/>
              <a:t>đã</a:t>
            </a:r>
            <a:r>
              <a:rPr lang="en-US" sz="4000" dirty="0"/>
              <a:t> qua </a:t>
            </a:r>
            <a:r>
              <a:rPr lang="en-US" sz="4000" dirty="0" err="1"/>
              <a:t>hết</a:t>
            </a:r>
            <a:r>
              <a:rPr lang="en-US" sz="4000" dirty="0"/>
              <a:t> </a:t>
            </a:r>
            <a:r>
              <a:rPr lang="en-US" sz="4000" dirty="0" err="1"/>
              <a:t>nhọc</a:t>
            </a:r>
            <a:r>
              <a:rPr lang="en-US" sz="4000" dirty="0"/>
              <a:t> </a:t>
            </a:r>
            <a:r>
              <a:rPr lang="en-US" sz="4000" dirty="0" err="1"/>
              <a:t>nhằn</a:t>
            </a:r>
            <a:r>
              <a:rPr lang="en-US" sz="4000" dirty="0"/>
              <a:t>, </a:t>
            </a:r>
            <a:r>
              <a:rPr lang="en-US" sz="4000" dirty="0" err="1"/>
              <a:t>tội</a:t>
            </a:r>
            <a:r>
              <a:rPr lang="en-US" sz="4000" dirty="0"/>
              <a:t> </a:t>
            </a:r>
            <a:r>
              <a:rPr lang="en-US" sz="4000" dirty="0" err="1"/>
              <a:t>lỗi</a:t>
            </a:r>
            <a:r>
              <a:rPr lang="en-US" sz="4000" dirty="0"/>
              <a:t> </a:t>
            </a:r>
            <a:r>
              <a:rPr lang="en-US" sz="4000" dirty="0" err="1"/>
              <a:t>xưa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xóa</a:t>
            </a:r>
            <a:r>
              <a:rPr lang="en-US" sz="4000" dirty="0"/>
              <a:t> </a:t>
            </a:r>
            <a:r>
              <a:rPr lang="en-US" sz="4000" dirty="0" err="1"/>
              <a:t>bôi</a:t>
            </a:r>
            <a:r>
              <a:rPr lang="en-US" sz="4000" dirty="0"/>
              <a:t> </a:t>
            </a:r>
            <a:r>
              <a:rPr lang="en-US" sz="4000" dirty="0" err="1"/>
              <a:t>rồi</a:t>
            </a:r>
            <a:r>
              <a:rPr lang="en-US" sz="4000" dirty="0"/>
              <a:t>. </a:t>
            </a:r>
            <a:r>
              <a:rPr lang="en-US" sz="4000" dirty="0" err="1"/>
              <a:t>có</a:t>
            </a:r>
            <a:r>
              <a:rPr lang="en-US" sz="4000" dirty="0"/>
              <a:t> Cha </a:t>
            </a:r>
            <a:r>
              <a:rPr lang="en-US" sz="4000" dirty="0" err="1"/>
              <a:t>dắt</a:t>
            </a:r>
            <a:r>
              <a:rPr lang="en-US" sz="4000" dirty="0"/>
              <a:t> </a:t>
            </a:r>
            <a:r>
              <a:rPr lang="en-US" sz="4000" dirty="0" err="1"/>
              <a:t>từng</a:t>
            </a:r>
            <a:r>
              <a:rPr lang="en-US" sz="4000" dirty="0"/>
              <a:t> </a:t>
            </a:r>
            <a:r>
              <a:rPr lang="en-US" sz="4000" dirty="0" err="1"/>
              <a:t>ngày</a:t>
            </a:r>
            <a:r>
              <a:rPr lang="en-US" sz="4000" dirty="0"/>
              <a:t> </a:t>
            </a:r>
            <a:r>
              <a:rPr lang="en-US" sz="4000" dirty="0" err="1"/>
              <a:t>lòng</a:t>
            </a:r>
            <a:r>
              <a:rPr lang="en-US" sz="4000" dirty="0"/>
              <a:t> con nay an </a:t>
            </a:r>
            <a:r>
              <a:rPr lang="en-US" sz="4000" dirty="0" err="1"/>
              <a:t>bình</a:t>
            </a:r>
            <a:r>
              <a:rPr lang="en-US" sz="4000" dirty="0"/>
              <a:t> </a:t>
            </a:r>
            <a:r>
              <a:rPr lang="en-US" sz="4000" dirty="0" err="1"/>
              <a:t>thơ</a:t>
            </a:r>
            <a:r>
              <a:rPr lang="en-US" sz="4000" dirty="0"/>
              <a:t> </a:t>
            </a:r>
            <a:r>
              <a:rPr lang="en-US" sz="4000" dirty="0" err="1"/>
              <a:t>thái</a:t>
            </a:r>
            <a:r>
              <a:rPr lang="en-US" sz="4000" dirty="0"/>
              <a:t>. </a:t>
            </a:r>
            <a:r>
              <a:rPr lang="en-US" sz="4000" dirty="0" err="1"/>
              <a:t>Mãi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Cha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bước</a:t>
            </a:r>
            <a:r>
              <a:rPr lang="en-US" sz="4000" dirty="0"/>
              <a:t> </a:t>
            </a:r>
            <a:r>
              <a:rPr lang="en-US" sz="4000" dirty="0" err="1"/>
              <a:t>theo</a:t>
            </a:r>
            <a:r>
              <a:rPr lang="en-US" sz="4000" dirty="0"/>
              <a:t> Cha </a:t>
            </a:r>
            <a:r>
              <a:rPr lang="en-US" sz="4000" dirty="0" err="1"/>
              <a:t>mà</a:t>
            </a:r>
            <a:r>
              <a:rPr lang="en-US" sz="4000" dirty="0"/>
              <a:t> </a:t>
            </a:r>
            <a:r>
              <a:rPr lang="en-US" sz="4000" dirty="0" err="1"/>
              <a:t>thôi</a:t>
            </a:r>
            <a:r>
              <a:rPr lang="en-US" sz="4000" dirty="0"/>
              <a:t>. 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TRỞ VỀ BÊN CHA DẤU YÊU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Giê-xu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mời</a:t>
            </a:r>
            <a:r>
              <a:rPr lang="en-US" sz="4000" dirty="0"/>
              <a:t> </a:t>
            </a:r>
            <a:r>
              <a:rPr lang="en-US" sz="4000" dirty="0" err="1"/>
              <a:t>gọi</a:t>
            </a:r>
            <a:r>
              <a:rPr lang="en-US" sz="4000" dirty="0"/>
              <a:t> </a:t>
            </a:r>
            <a:r>
              <a:rPr lang="en-US" sz="4000" dirty="0" err="1"/>
              <a:t>anh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bên</a:t>
            </a:r>
            <a:r>
              <a:rPr lang="en-US" sz="4000" dirty="0"/>
              <a:t> </a:t>
            </a:r>
            <a:r>
              <a:rPr lang="en-US" sz="4000" dirty="0" err="1"/>
              <a:t>Giê-xu</a:t>
            </a:r>
            <a:r>
              <a:rPr lang="en-US" sz="4000" dirty="0"/>
              <a:t> </a:t>
            </a:r>
            <a:r>
              <a:rPr lang="en-US" sz="4000" dirty="0" err="1"/>
              <a:t>nhân</a:t>
            </a:r>
            <a:r>
              <a:rPr lang="en-US" sz="4000" dirty="0"/>
              <a:t> </a:t>
            </a:r>
            <a:r>
              <a:rPr lang="en-US" sz="4000" dirty="0" err="1"/>
              <a:t>từ</a:t>
            </a:r>
            <a:r>
              <a:rPr lang="en-US" sz="4000" dirty="0"/>
              <a:t>. </a:t>
            </a:r>
            <a:r>
              <a:rPr lang="en-US" sz="4000" dirty="0" err="1"/>
              <a:t>khẩn</a:t>
            </a:r>
            <a:r>
              <a:rPr lang="en-US" sz="4000" dirty="0"/>
              <a:t> </a:t>
            </a:r>
            <a:r>
              <a:rPr lang="en-US" sz="4000" dirty="0" err="1"/>
              <a:t>xin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Giê-xu</a:t>
            </a:r>
            <a:r>
              <a:rPr lang="en-US" sz="4000" dirty="0"/>
              <a:t> Cha </a:t>
            </a:r>
            <a:r>
              <a:rPr lang="en-US" sz="4000" dirty="0" err="1"/>
              <a:t>dấu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đổi</a:t>
            </a:r>
            <a:r>
              <a:rPr lang="en-US" sz="4000" dirty="0"/>
              <a:t> </a:t>
            </a:r>
            <a:r>
              <a:rPr lang="en-US" sz="4000" dirty="0" err="1"/>
              <a:t>thay</a:t>
            </a:r>
            <a:r>
              <a:rPr lang="en-US" sz="4000" dirty="0"/>
              <a:t> </a:t>
            </a:r>
            <a:r>
              <a:rPr lang="en-US" sz="4000" dirty="0" err="1"/>
              <a:t>cuộc</a:t>
            </a:r>
            <a:r>
              <a:rPr lang="en-US" sz="4000" dirty="0"/>
              <a:t> </a:t>
            </a:r>
            <a:r>
              <a:rPr lang="en-US" sz="4000" dirty="0" err="1"/>
              <a:t>đời</a:t>
            </a:r>
            <a:r>
              <a:rPr lang="en-US" sz="4000" dirty="0"/>
              <a:t>. </a:t>
            </a:r>
            <a:r>
              <a:rPr lang="en-US" sz="4000" dirty="0" err="1"/>
              <a:t>thế</a:t>
            </a:r>
            <a:r>
              <a:rPr lang="en-US" sz="4000" dirty="0"/>
              <a:t> </a:t>
            </a:r>
            <a:r>
              <a:rPr lang="en-US" sz="4000" dirty="0" err="1"/>
              <a:t>nhân</a:t>
            </a:r>
            <a:r>
              <a:rPr lang="en-US" sz="4000" dirty="0"/>
              <a:t>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Giê-xu</a:t>
            </a:r>
            <a:r>
              <a:rPr lang="en-US" sz="4000" dirty="0"/>
              <a:t> </a:t>
            </a:r>
            <a:r>
              <a:rPr lang="en-US" sz="4000" dirty="0" err="1"/>
              <a:t>trần</a:t>
            </a:r>
            <a:r>
              <a:rPr lang="en-US" sz="4000" dirty="0"/>
              <a:t> </a:t>
            </a:r>
            <a:r>
              <a:rPr lang="en-US" sz="4000" dirty="0" err="1"/>
              <a:t>gian</a:t>
            </a:r>
            <a:r>
              <a:rPr lang="en-US" sz="4000" dirty="0"/>
              <a:t> </a:t>
            </a:r>
            <a:r>
              <a:rPr lang="en-US" sz="4000" dirty="0" err="1"/>
              <a:t>không</a:t>
            </a:r>
            <a:r>
              <a:rPr lang="en-US" sz="4000" dirty="0"/>
              <a:t> </a:t>
            </a:r>
            <a:r>
              <a:rPr lang="en-US" sz="4000" dirty="0" err="1"/>
              <a:t>bao</a:t>
            </a:r>
            <a:r>
              <a:rPr lang="en-US" sz="4000" dirty="0"/>
              <a:t> </a:t>
            </a:r>
            <a:r>
              <a:rPr lang="en-US" sz="4000" dirty="0" err="1"/>
              <a:t>giờ</a:t>
            </a:r>
            <a:r>
              <a:rPr lang="en-US" sz="4000" dirty="0"/>
              <a:t> </a:t>
            </a:r>
            <a:r>
              <a:rPr lang="en-US" sz="4000" dirty="0" err="1"/>
              <a:t>đau</a:t>
            </a:r>
            <a:r>
              <a:rPr lang="en-US" sz="4000" dirty="0"/>
              <a:t> </a:t>
            </a:r>
            <a:r>
              <a:rPr lang="en-US" sz="4000" dirty="0" err="1"/>
              <a:t>khổ</a:t>
            </a:r>
            <a:r>
              <a:rPr lang="en-US" sz="4000" dirty="0"/>
              <a:t>. </a:t>
            </a:r>
            <a:r>
              <a:rPr lang="en-US" sz="4000" dirty="0" err="1"/>
              <a:t>Hãy</a:t>
            </a:r>
            <a:r>
              <a:rPr lang="en-US" sz="4000" dirty="0"/>
              <a:t> </a:t>
            </a:r>
            <a:r>
              <a:rPr lang="en-US" sz="4000" dirty="0" err="1"/>
              <a:t>mau</a:t>
            </a:r>
            <a:r>
              <a:rPr lang="en-US" sz="4000" dirty="0"/>
              <a:t> quay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</a:t>
            </a:r>
            <a:r>
              <a:rPr lang="en-US" sz="4000" dirty="0" err="1"/>
              <a:t>Giê-xu</a:t>
            </a:r>
            <a:r>
              <a:rPr lang="en-US" sz="4000" dirty="0"/>
              <a:t> </a:t>
            </a:r>
            <a:r>
              <a:rPr lang="en-US" sz="4000" dirty="0" err="1"/>
              <a:t>người</a:t>
            </a:r>
            <a:r>
              <a:rPr lang="en-US" sz="4000" dirty="0"/>
              <a:t> </a:t>
            </a:r>
            <a:r>
              <a:rPr lang="en-US" sz="4000" dirty="0" err="1"/>
              <a:t>ơi</a:t>
            </a:r>
            <a:r>
              <a:rPr lang="en-US" sz="4000" dirty="0"/>
              <a:t>.</a:t>
            </a:r>
            <a:endParaRPr lang="zh-TW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216</Words>
  <Application>Microsoft Office PowerPoint</Application>
  <PresentationFormat>如螢幕大小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TRỞ VỀ BÊN CHA DẤU YÊU</vt:lpstr>
      <vt:lpstr>TRỞ VỀ BÊN CHA DẤU YÊU</vt:lpstr>
      <vt:lpstr>TRỞ VỀ BÊN CHA DẤU YÊU</vt:lpstr>
      <vt:lpstr>TRỞ VỀ BÊN CHA DẤU YÊU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TRỞ VỀ BÊN CHA DẤU YÊU</dc:title>
  <dc:creator>DAIDUONG</dc:creator>
  <cp:lastModifiedBy>DAIDUONG</cp:lastModifiedBy>
  <cp:revision>1</cp:revision>
  <dcterms:created xsi:type="dcterms:W3CDTF">2014-02-22T10:15:18Z</dcterms:created>
  <dcterms:modified xsi:type="dcterms:W3CDTF">2014-02-22T10:16:26Z</dcterms:modified>
</cp:coreProperties>
</file>