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8E7E-03BB-4355-B27F-0E7206BCC279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8268-516C-4CC7-AE61-9FF9CE3D7F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8E7E-03BB-4355-B27F-0E7206BCC279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8268-516C-4CC7-AE61-9FF9CE3D7F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8E7E-03BB-4355-B27F-0E7206BCC279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8268-516C-4CC7-AE61-9FF9CE3D7F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8E7E-03BB-4355-B27F-0E7206BCC279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8268-516C-4CC7-AE61-9FF9CE3D7F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8E7E-03BB-4355-B27F-0E7206BCC279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8268-516C-4CC7-AE61-9FF9CE3D7F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8E7E-03BB-4355-B27F-0E7206BCC279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8268-516C-4CC7-AE61-9FF9CE3D7F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8E7E-03BB-4355-B27F-0E7206BCC279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8268-516C-4CC7-AE61-9FF9CE3D7F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8E7E-03BB-4355-B27F-0E7206BCC279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8268-516C-4CC7-AE61-9FF9CE3D7F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8E7E-03BB-4355-B27F-0E7206BCC279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8268-516C-4CC7-AE61-9FF9CE3D7F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8E7E-03BB-4355-B27F-0E7206BCC279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8268-516C-4CC7-AE61-9FF9CE3D7F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6F28E7E-03BB-4355-B27F-0E7206BCC279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34C8268-516C-4CC7-AE61-9FF9CE3D7F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6F28E7E-03BB-4355-B27F-0E7206BCC279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34C8268-516C-4CC7-AE61-9FF9CE3D7F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Tình</a:t>
            </a:r>
            <a:r>
              <a:rPr lang="en-US" dirty="0" smtClean="0"/>
              <a:t> 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Chúa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en-US" sz="4000" dirty="0" err="1"/>
              <a:t>Tình</a:t>
            </a:r>
            <a:r>
              <a:rPr lang="en-US" sz="4000" dirty="0"/>
              <a:t> </a:t>
            </a:r>
            <a:r>
              <a:rPr lang="en-US" sz="4000" dirty="0" err="1"/>
              <a:t>yêu</a:t>
            </a:r>
            <a:r>
              <a:rPr lang="en-US" sz="4000" dirty="0"/>
              <a:t> </a:t>
            </a:r>
            <a:r>
              <a:rPr lang="en-US" sz="4000" dirty="0" err="1"/>
              <a:t>Chúa</a:t>
            </a:r>
            <a:r>
              <a:rPr lang="en-US" sz="4000" dirty="0"/>
              <a:t> </a:t>
            </a:r>
            <a:r>
              <a:rPr lang="en-US" sz="4000" dirty="0" err="1" smtClean="0"/>
              <a:t>Giê-Xu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err="1" smtClean="0"/>
              <a:t>cao</a:t>
            </a:r>
            <a:r>
              <a:rPr lang="en-US" sz="4000" dirty="0" smtClean="0"/>
              <a:t> </a:t>
            </a:r>
            <a:r>
              <a:rPr lang="en-US" sz="4000" dirty="0" err="1"/>
              <a:t>sâu</a:t>
            </a:r>
            <a:r>
              <a:rPr lang="en-US" sz="4000" dirty="0"/>
              <a:t> quá </a:t>
            </a:r>
            <a:r>
              <a:rPr lang="en-US" sz="4000" dirty="0" err="1"/>
              <a:t>tuyệt</a:t>
            </a:r>
            <a:r>
              <a:rPr lang="en-US" sz="4000" dirty="0"/>
              <a:t> </a:t>
            </a:r>
            <a:r>
              <a:rPr lang="en-US" sz="4000" dirty="0" err="1"/>
              <a:t>vời</a:t>
            </a:r>
            <a:r>
              <a:rPr lang="en-US" sz="4000" dirty="0"/>
              <a:t> (3x) </a:t>
            </a:r>
          </a:p>
          <a:p>
            <a:pPr algn="ctr">
              <a:buNone/>
            </a:pPr>
            <a:r>
              <a:rPr lang="en-US" sz="4000" dirty="0" err="1"/>
              <a:t>Ôh</a:t>
            </a:r>
            <a:r>
              <a:rPr lang="en-US" sz="4000" dirty="0"/>
              <a:t> </a:t>
            </a:r>
            <a:r>
              <a:rPr lang="en-US" sz="4000" dirty="0" err="1"/>
              <a:t>ôh</a:t>
            </a:r>
            <a:r>
              <a:rPr lang="en-US" sz="4000" dirty="0"/>
              <a:t> </a:t>
            </a:r>
            <a:r>
              <a:rPr lang="en-US" sz="4000" dirty="0" err="1"/>
              <a:t>tình</a:t>
            </a:r>
            <a:r>
              <a:rPr lang="en-US" sz="4000" dirty="0"/>
              <a:t> </a:t>
            </a:r>
            <a:r>
              <a:rPr lang="en-US" sz="4000" dirty="0" err="1"/>
              <a:t>yêu</a:t>
            </a:r>
            <a:r>
              <a:rPr lang="en-US" sz="4000" dirty="0"/>
              <a:t> </a:t>
            </a:r>
            <a:r>
              <a:rPr lang="en-US" sz="4000" dirty="0" err="1"/>
              <a:t>tuyệt</a:t>
            </a:r>
            <a:r>
              <a:rPr lang="en-US" sz="4000" dirty="0"/>
              <a:t> </a:t>
            </a:r>
            <a:r>
              <a:rPr lang="en-US" sz="4000" dirty="0" err="1" smtClean="0"/>
              <a:t>vời</a:t>
            </a:r>
            <a:endParaRPr lang="en-US" sz="4000" dirty="0"/>
          </a:p>
          <a:p>
            <a:pPr algn="ctr">
              <a:buNone/>
            </a:pPr>
            <a:r>
              <a:rPr lang="en-US" sz="4000" dirty="0"/>
              <a:t>Cao </a:t>
            </a:r>
            <a:r>
              <a:rPr lang="en-US" sz="4000" dirty="0" err="1" smtClean="0"/>
              <a:t>vời</a:t>
            </a:r>
            <a:r>
              <a:rPr lang="en-US" sz="4000" dirty="0" smtClean="0"/>
              <a:t> </a:t>
            </a:r>
            <a:r>
              <a:rPr lang="en-US" sz="4000" dirty="0" err="1" smtClean="0"/>
              <a:t>cao</a:t>
            </a:r>
            <a:r>
              <a:rPr lang="en-US" sz="4000" dirty="0" smtClean="0"/>
              <a:t> </a:t>
            </a:r>
            <a:r>
              <a:rPr lang="en-US" sz="4000" dirty="0" err="1"/>
              <a:t>hơn</a:t>
            </a:r>
            <a:r>
              <a:rPr lang="en-US" sz="4000" dirty="0"/>
              <a:t> </a:t>
            </a:r>
            <a:r>
              <a:rPr lang="en-US" sz="4000" dirty="0" err="1"/>
              <a:t>cả</a:t>
            </a:r>
            <a:r>
              <a:rPr lang="en-US" sz="4000" dirty="0"/>
              <a:t> </a:t>
            </a:r>
            <a:r>
              <a:rPr lang="en-US" sz="4000" dirty="0" err="1"/>
              <a:t>núi</a:t>
            </a:r>
            <a:r>
              <a:rPr lang="en-US" sz="4000" dirty="0"/>
              <a:t> </a:t>
            </a:r>
            <a:r>
              <a:rPr lang="en-US" sz="4000" dirty="0" smtClean="0"/>
              <a:t>non</a:t>
            </a:r>
            <a:endParaRPr lang="en-US" sz="4000" dirty="0"/>
          </a:p>
          <a:p>
            <a:pPr algn="ctr">
              <a:buNone/>
            </a:pPr>
            <a:r>
              <a:rPr lang="en-US" sz="4000" dirty="0" err="1"/>
              <a:t>Sâu</a:t>
            </a:r>
            <a:r>
              <a:rPr lang="en-US" sz="4000" dirty="0"/>
              <a:t> </a:t>
            </a:r>
            <a:r>
              <a:rPr lang="en-US" sz="4000" dirty="0" err="1" smtClean="0"/>
              <a:t>rộng</a:t>
            </a:r>
            <a:r>
              <a:rPr lang="en-US" sz="4000" dirty="0" smtClean="0"/>
              <a:t> </a:t>
            </a:r>
            <a:r>
              <a:rPr lang="en-US" sz="4000" dirty="0" err="1" smtClean="0"/>
              <a:t>sâu</a:t>
            </a:r>
            <a:r>
              <a:rPr lang="en-US" sz="4000" dirty="0" smtClean="0"/>
              <a:t> </a:t>
            </a:r>
            <a:r>
              <a:rPr lang="en-US" sz="4000" dirty="0" err="1"/>
              <a:t>hơn</a:t>
            </a:r>
            <a:r>
              <a:rPr lang="en-US" sz="4000" dirty="0"/>
              <a:t> </a:t>
            </a:r>
            <a:r>
              <a:rPr lang="en-US" sz="4000" dirty="0" err="1"/>
              <a:t>cả</a:t>
            </a:r>
            <a:r>
              <a:rPr lang="en-US" sz="4000" dirty="0"/>
              <a:t> </a:t>
            </a:r>
            <a:r>
              <a:rPr lang="en-US" sz="4000" dirty="0" err="1"/>
              <a:t>biển</a:t>
            </a:r>
            <a:r>
              <a:rPr lang="en-US" sz="4000" dirty="0"/>
              <a:t> </a:t>
            </a:r>
            <a:r>
              <a:rPr lang="en-US" sz="4000" dirty="0" err="1" smtClean="0"/>
              <a:t>khơi</a:t>
            </a:r>
            <a:endParaRPr lang="en-US" sz="4000" dirty="0"/>
          </a:p>
          <a:p>
            <a:pPr algn="ctr">
              <a:buNone/>
            </a:pPr>
            <a:r>
              <a:rPr lang="en-US" sz="4000" dirty="0" err="1"/>
              <a:t>Rộng</a:t>
            </a:r>
            <a:r>
              <a:rPr lang="en-US" sz="4000" dirty="0"/>
              <a:t> </a:t>
            </a:r>
            <a:r>
              <a:rPr lang="en-US" sz="4000" dirty="0" err="1" smtClean="0"/>
              <a:t>dài</a:t>
            </a:r>
            <a:r>
              <a:rPr lang="en-US" sz="4000" dirty="0" smtClean="0"/>
              <a:t> </a:t>
            </a:r>
            <a:r>
              <a:rPr lang="en-US" sz="4000" dirty="0" err="1" smtClean="0"/>
              <a:t>rộng</a:t>
            </a:r>
            <a:r>
              <a:rPr lang="en-US" sz="4000" dirty="0" smtClean="0"/>
              <a:t> </a:t>
            </a:r>
            <a:r>
              <a:rPr lang="en-US" sz="4000" dirty="0" err="1"/>
              <a:t>hơn</a:t>
            </a:r>
            <a:r>
              <a:rPr lang="en-US" sz="4000" dirty="0"/>
              <a:t> </a:t>
            </a:r>
            <a:r>
              <a:rPr lang="en-US" sz="4000" dirty="0" err="1"/>
              <a:t>cả</a:t>
            </a:r>
            <a:r>
              <a:rPr lang="en-US" sz="4000" dirty="0"/>
              <a:t> </a:t>
            </a:r>
            <a:r>
              <a:rPr lang="en-US" sz="4000" dirty="0" err="1"/>
              <a:t>vũ</a:t>
            </a:r>
            <a:r>
              <a:rPr lang="en-US" sz="4000" dirty="0"/>
              <a:t> </a:t>
            </a:r>
            <a:r>
              <a:rPr lang="en-US" sz="4000" dirty="0" err="1" smtClean="0"/>
              <a:t>trụ</a:t>
            </a:r>
            <a:endParaRPr lang="en-US" sz="4000" dirty="0"/>
          </a:p>
          <a:p>
            <a:pPr algn="ctr">
              <a:buNone/>
            </a:pPr>
            <a:r>
              <a:rPr lang="en-US" sz="4000" dirty="0" err="1"/>
              <a:t>Ôh</a:t>
            </a:r>
            <a:r>
              <a:rPr lang="en-US" sz="4000" dirty="0"/>
              <a:t> </a:t>
            </a:r>
            <a:r>
              <a:rPr lang="en-US" sz="4000" dirty="0" err="1"/>
              <a:t>ôh</a:t>
            </a:r>
            <a:r>
              <a:rPr lang="en-US" sz="4000" dirty="0"/>
              <a:t> </a:t>
            </a:r>
            <a:r>
              <a:rPr lang="en-US" sz="4000" dirty="0" err="1"/>
              <a:t>tình</a:t>
            </a:r>
            <a:r>
              <a:rPr lang="en-US" sz="4000" dirty="0"/>
              <a:t> </a:t>
            </a:r>
            <a:r>
              <a:rPr lang="en-US" sz="4000" dirty="0" err="1"/>
              <a:t>yêu</a:t>
            </a:r>
            <a:r>
              <a:rPr lang="en-US" sz="4000" dirty="0"/>
              <a:t> </a:t>
            </a:r>
            <a:r>
              <a:rPr lang="en-US" sz="4000" dirty="0" err="1"/>
              <a:t>tuyệt</a:t>
            </a:r>
            <a:r>
              <a:rPr lang="en-US" sz="4000" dirty="0"/>
              <a:t> </a:t>
            </a:r>
            <a:r>
              <a:rPr lang="en-US" sz="4000" dirty="0" err="1" smtClean="0"/>
              <a:t>vời</a:t>
            </a:r>
            <a:endParaRPr lang="en-US" sz="4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87</TotalTime>
  <Words>2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Module</vt:lpstr>
      <vt:lpstr>Tình yêu Chúa Giê-Xu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Tình yêu Chúa Giê-Xu</dc:title>
  <dc:creator>Admin</dc:creator>
  <cp:lastModifiedBy>Admin</cp:lastModifiedBy>
  <cp:revision>2</cp:revision>
  <dcterms:created xsi:type="dcterms:W3CDTF">2013-01-26T11:04:50Z</dcterms:created>
  <dcterms:modified xsi:type="dcterms:W3CDTF">2013-01-26T12:32:20Z</dcterms:modified>
</cp:coreProperties>
</file>