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54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73FB-44CF-4BEB-A129-C9AADD3689D5}" type="datetimeFigureOut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F73FB-44CF-4BEB-A129-C9AADD3689D5}" type="datetimeFigureOut">
              <a:rPr lang="zh-TW" altLang="en-US" smtClean="0"/>
              <a:pPr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4D18F-779F-43B8-AF3B-35C7B65C48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我曾捨命為你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我曾捨命為你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我血為你流出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救你從死復起</a:t>
            </a: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使你多罪得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贖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我曾捨命為你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為你為你我命曾捨</a:t>
            </a: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你捨何事為</a:t>
            </a:r>
            <a:r>
              <a:rPr lang="zh-TW" altLang="en-US" sz="50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dirty="0" smtClean="0">
                <a:latin typeface="微軟正黑體" pitchFamily="34" charset="-120"/>
                <a:ea typeface="微軟正黑體" pitchFamily="34" charset="-120"/>
              </a:rPr>
              <a:t>為你為你我命曾捨</a:t>
            </a:r>
          </a:p>
          <a:p>
            <a:pPr algn="ctr">
              <a:buNone/>
            </a:pPr>
            <a:r>
              <a:rPr lang="zh-TW" altLang="en-US" sz="5000" b="1" dirty="0" smtClean="0">
                <a:latin typeface="微軟正黑體" pitchFamily="34" charset="-120"/>
                <a:ea typeface="微軟正黑體" pitchFamily="34" charset="-120"/>
              </a:rPr>
              <a:t>你捨何事為我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我曾捨命為你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我曾離父家庭</a:t>
            </a: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並我榮光寶座</a:t>
            </a: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淒涼悲哀獨行</a:t>
            </a: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在此暗世經過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我曾捨命為你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為你為你天家曾捨</a:t>
            </a: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你棄何福為</a:t>
            </a:r>
            <a:r>
              <a:rPr lang="zh-TW" altLang="en-US" sz="50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為你為你天家曾捨</a:t>
            </a: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你棄何福為</a:t>
            </a:r>
            <a:r>
              <a:rPr lang="zh-TW" altLang="en-US" sz="50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endParaRPr lang="zh-TW" altLang="en-US" sz="5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我曾捨命為你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0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曾大受苦難</a:t>
            </a: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非人口舌能說</a:t>
            </a: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臨刑身同罪犯</a:t>
            </a:r>
          </a:p>
          <a:p>
            <a:pPr algn="ctr">
              <a:buNone/>
            </a:pPr>
            <a:r>
              <a:rPr lang="zh-CN" altLang="en-US" sz="5000" b="1" dirty="0">
                <a:latin typeface="微軟正黑體" pitchFamily="34" charset="-120"/>
                <a:ea typeface="微軟正黑體" pitchFamily="34" charset="-120"/>
              </a:rPr>
              <a:t>救你地獄得脫</a:t>
            </a:r>
            <a:endParaRPr lang="zh-TW" altLang="en-US" sz="5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我曾捨命為你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為你為你我身曾捨</a:t>
            </a: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你忍何辱為</a:t>
            </a:r>
            <a:r>
              <a:rPr lang="zh-TW" altLang="en-US" sz="50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為你為你我身曾捨</a:t>
            </a: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你忍何辱為</a:t>
            </a:r>
            <a:r>
              <a:rPr lang="zh-TW" altLang="en-US" sz="50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endParaRPr lang="zh-TW" altLang="en-US" sz="5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我曾捨命為你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我曾將父救恩</a:t>
            </a: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從我天庭</a:t>
            </a:r>
            <a:r>
              <a:rPr lang="zh-CN" altLang="en-US" sz="5000" b="1" dirty="0">
                <a:latin typeface="微軟正黑體" pitchFamily="34" charset="-120"/>
                <a:ea typeface="微軟正黑體" pitchFamily="34" charset="-120"/>
              </a:rPr>
              <a:t>攜帶</a:t>
            </a:r>
            <a:endParaRPr lang="zh-TW" altLang="en-US" sz="50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此恩充滿你身</a:t>
            </a: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即我寬容仁愛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我曾捨命為你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向你向你大恩曾施</a:t>
            </a:r>
          </a:p>
          <a:p>
            <a:pPr algn="ctr">
              <a:buNone/>
            </a:pPr>
            <a:r>
              <a:rPr lang="zh-TW" altLang="en-US" sz="5000" b="1" dirty="0">
                <a:latin typeface="微軟正黑體" pitchFamily="34" charset="-120"/>
                <a:ea typeface="微軟正黑體" pitchFamily="34" charset="-120"/>
              </a:rPr>
              <a:t>你將何物獻</a:t>
            </a:r>
            <a:r>
              <a:rPr lang="zh-TW" altLang="en-US" sz="50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0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000" b="1" dirty="0" smtClean="0">
                <a:latin typeface="微軟正黑體" pitchFamily="34" charset="-120"/>
                <a:ea typeface="微軟正黑體" pitchFamily="34" charset="-120"/>
              </a:rPr>
              <a:t>向你向你大恩曾施</a:t>
            </a:r>
          </a:p>
          <a:p>
            <a:pPr algn="ctr">
              <a:buNone/>
            </a:pPr>
            <a:r>
              <a:rPr lang="zh-TW" altLang="en-US" sz="5000" b="1" dirty="0" smtClean="0">
                <a:latin typeface="微軟正黑體" pitchFamily="34" charset="-120"/>
                <a:ea typeface="微軟正黑體" pitchFamily="34" charset="-120"/>
              </a:rPr>
              <a:t>你將何物獻我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佈景主題4</Template>
  <TotalTime>47</TotalTime>
  <Words>221</Words>
  <Application>Microsoft Office PowerPoint</Application>
  <PresentationFormat>如螢幕大小 (16:9)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佈景主題4</vt:lpstr>
      <vt:lpstr>我曾捨命為你</vt:lpstr>
      <vt:lpstr>我曾捨命為你</vt:lpstr>
      <vt:lpstr>我曾捨命為你</vt:lpstr>
      <vt:lpstr>我曾捨命為你</vt:lpstr>
      <vt:lpstr>我曾捨命為你</vt:lpstr>
      <vt:lpstr>我曾捨命為你</vt:lpstr>
      <vt:lpstr>我曾捨命為你</vt:lpstr>
      <vt:lpstr>我曾捨命為你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我曾捨命為你</dc:title>
  <dc:creator>大唐</dc:creator>
  <cp:lastModifiedBy>Admin</cp:lastModifiedBy>
  <cp:revision>2</cp:revision>
  <dcterms:created xsi:type="dcterms:W3CDTF">2017-03-05T00:23:47Z</dcterms:created>
  <dcterms:modified xsi:type="dcterms:W3CDTF">2020-06-07T03:13:55Z</dcterms:modified>
</cp:coreProperties>
</file>