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A257BE9-E8C2-41DC-ABD2-25C415F5F5C8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4FFF6DD-8E97-4B47-9F24-5567FC9632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Chúa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ngàn</a:t>
            </a:r>
            <a:r>
              <a:rPr lang="en-US" dirty="0"/>
              <a:t> </a:t>
            </a:r>
            <a:r>
              <a:rPr lang="en-US" dirty="0" err="1"/>
              <a:t>xưa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 smtClean="0"/>
              <a:t>vời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ngời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rọi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 smtClean="0"/>
              <a:t>trời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núi</a:t>
            </a:r>
            <a:r>
              <a:rPr lang="en-US" dirty="0"/>
              <a:t> </a:t>
            </a:r>
            <a:r>
              <a:rPr lang="en-US" dirty="0" err="1"/>
              <a:t>đồi</a:t>
            </a:r>
            <a:r>
              <a:rPr lang="en-US" dirty="0"/>
              <a:t>,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, </a:t>
            </a:r>
            <a:r>
              <a:rPr lang="en-US" dirty="0" err="1"/>
              <a:t>sông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 smtClean="0"/>
              <a:t>biên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Chúa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thầm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khẩn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 smtClean="0"/>
              <a:t>xin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dìu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niềm</a:t>
            </a:r>
            <a:r>
              <a:rPr lang="en-US" dirty="0"/>
              <a:t> </a:t>
            </a:r>
            <a:r>
              <a:rPr lang="en-US" dirty="0" smtClean="0"/>
              <a:t>tin</a:t>
            </a:r>
          </a:p>
          <a:p>
            <a:pPr algn="ctr">
              <a:buNone/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/>
              <a:t>đoái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 smtClean="0"/>
              <a:t>nhà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khoan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 smtClean="0"/>
              <a:t>tha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Chúa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lẫy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lừng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trời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xót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đắm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nhằn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đớn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Chúa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lìa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lòng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2</TotalTime>
  <Words>179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佈景主題7</vt:lpstr>
      <vt:lpstr>Chúa</vt:lpstr>
      <vt:lpstr>Chúa</vt:lpstr>
      <vt:lpstr>Chúa</vt:lpstr>
      <vt:lpstr>Chúa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Chúa</dc:title>
  <dc:creator>DAIDUONG</dc:creator>
  <cp:lastModifiedBy>DAIDUONG</cp:lastModifiedBy>
  <cp:revision>1</cp:revision>
  <dcterms:created xsi:type="dcterms:W3CDTF">2014-05-24T09:11:10Z</dcterms:created>
  <dcterms:modified xsi:type="dcterms:W3CDTF">2014-05-24T09:13:53Z</dcterms:modified>
</cp:coreProperties>
</file>