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5AF490D-7E26-4ABB-B0D1-DD6A63423FBD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E20491-15C1-4F74-B9FA-69D2D05C7A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 là </a:t>
            </a:r>
            <a:r>
              <a:rPr lang="en-US" dirty="0" err="1"/>
              <a:t>bạn</a:t>
            </a:r>
            <a:r>
              <a:rPr lang="en-US" dirty="0"/>
              <a:t> </a:t>
            </a:r>
            <a:r>
              <a:rPr lang="en-US" dirty="0" err="1"/>
              <a:t>thật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err="1"/>
              <a:t>Ôi</a:t>
            </a:r>
            <a:r>
              <a:rPr lang="en-US" dirty="0"/>
              <a:t> Jesus! </a:t>
            </a:r>
            <a:r>
              <a:rPr lang="en-US" dirty="0" err="1"/>
              <a:t>Ngài</a:t>
            </a:r>
            <a:r>
              <a:rPr lang="en-US" dirty="0"/>
              <a:t>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lòng</a:t>
            </a:r>
            <a:r>
              <a:rPr lang="en-US" dirty="0"/>
              <a:t> </a:t>
            </a:r>
            <a:r>
              <a:rPr lang="en-US" dirty="0" err="1"/>
              <a:t>chết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ta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 smtClean="0"/>
              <a:t>ta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Ban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ban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 smtClean="0"/>
              <a:t>ta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gặp</a:t>
            </a:r>
            <a:r>
              <a:rPr lang="en-US" dirty="0"/>
              <a:t> </a:t>
            </a:r>
            <a:r>
              <a:rPr lang="en-US" dirty="0" err="1"/>
              <a:t>sầu</a:t>
            </a:r>
            <a:r>
              <a:rPr lang="en-US" dirty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bổng</a:t>
            </a:r>
            <a:r>
              <a:rPr lang="en-US" dirty="0" smtClean="0"/>
              <a:t> </a:t>
            </a:r>
            <a:r>
              <a:rPr lang="en-US" dirty="0" err="1" smtClean="0"/>
              <a:t>bồi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 smtClean="0"/>
              <a:t>thôi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 là </a:t>
            </a:r>
            <a:r>
              <a:rPr lang="en-US" dirty="0" err="1"/>
              <a:t>bạn</a:t>
            </a:r>
            <a:r>
              <a:rPr lang="en-US" dirty="0"/>
              <a:t> </a:t>
            </a:r>
            <a:r>
              <a:rPr lang="en-US" dirty="0" err="1"/>
              <a:t>thật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Ai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 smtClean="0"/>
              <a:t>rèn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luống</a:t>
            </a:r>
            <a:r>
              <a:rPr lang="en-US" dirty="0"/>
              <a:t> </a:t>
            </a:r>
            <a:r>
              <a:rPr lang="en-US" dirty="0" err="1"/>
              <a:t>sầu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điên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thẹn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 smtClean="0"/>
              <a:t>diên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smtClean="0"/>
              <a:t>nay</a:t>
            </a:r>
          </a:p>
          <a:p>
            <a:pPr algn="ctr">
              <a:buNone/>
            </a:pP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khổ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 smtClean="0"/>
              <a:t>phiền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 smtClean="0"/>
              <a:t>rày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bệ</a:t>
            </a:r>
            <a:r>
              <a:rPr lang="en-US" dirty="0"/>
              <a:t> </a:t>
            </a:r>
            <a:r>
              <a:rPr lang="en-US" dirty="0" err="1"/>
              <a:t>thiêng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 là </a:t>
            </a:r>
            <a:r>
              <a:rPr lang="en-US" dirty="0" err="1"/>
              <a:t>bạn</a:t>
            </a:r>
            <a:r>
              <a:rPr lang="en-US" dirty="0"/>
              <a:t> </a:t>
            </a:r>
            <a:r>
              <a:rPr lang="en-US" dirty="0" err="1"/>
              <a:t>thật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Ai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trìu</a:t>
            </a:r>
            <a:r>
              <a:rPr lang="en-US" dirty="0"/>
              <a:t> </a:t>
            </a:r>
            <a:r>
              <a:rPr lang="en-US" dirty="0" err="1" smtClean="0"/>
              <a:t>trịu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Nghìn</a:t>
            </a:r>
            <a:r>
              <a:rPr lang="en-US" dirty="0" smtClean="0"/>
              <a:t> </a:t>
            </a:r>
            <a:r>
              <a:rPr lang="en-US" dirty="0" err="1"/>
              <a:t>sầu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ngổn</a:t>
            </a:r>
            <a:r>
              <a:rPr lang="en-US" dirty="0"/>
              <a:t> </a:t>
            </a:r>
            <a:r>
              <a:rPr lang="en-US" dirty="0" err="1" smtClean="0"/>
              <a:t>ngang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lo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, ban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smtClean="0"/>
              <a:t>an</a:t>
            </a:r>
          </a:p>
          <a:p>
            <a:pPr algn="ctr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chán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cười</a:t>
            </a:r>
            <a:r>
              <a:rPr lang="en-US" dirty="0"/>
              <a:t> </a:t>
            </a:r>
            <a:r>
              <a:rPr lang="en-US" dirty="0" err="1" smtClean="0"/>
              <a:t>chê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Ngài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/>
              <a:t>Jêsus</a:t>
            </a:r>
            <a:r>
              <a:rPr lang="en-US" dirty="0"/>
              <a:t> ban an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 smtClean="0"/>
              <a:t>bề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 smtClean="0"/>
              <a:t>oai</a:t>
            </a:r>
            <a:r>
              <a:rPr lang="en-US" dirty="0" smtClean="0"/>
              <a:t> A </a:t>
            </a:r>
            <a:r>
              <a:rPr lang="en-US" dirty="0"/>
              <a:t>men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199</Words>
  <Application>Microsoft Office PowerPoint</Application>
  <PresentationFormat>如螢幕大小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Jesus là bạn thật</vt:lpstr>
      <vt:lpstr>Jesus là bạn thật</vt:lpstr>
      <vt:lpstr>Jesus là bạn thật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là bạn thật</dc:title>
  <dc:creator>DAIDUONG</dc:creator>
  <cp:lastModifiedBy>DAIDUONG</cp:lastModifiedBy>
  <cp:revision>1</cp:revision>
  <dcterms:created xsi:type="dcterms:W3CDTF">2014-05-24T09:07:14Z</dcterms:created>
  <dcterms:modified xsi:type="dcterms:W3CDTF">2014-05-24T09:09:33Z</dcterms:modified>
</cp:coreProperties>
</file>