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74EF-BBAB-4F90-A228-2D512763A784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D9D4-42FC-485D-9E4C-099F2F693B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/>
              <a:t>Giê-hô-va</a:t>
            </a:r>
            <a:r>
              <a:rPr lang="en-US" dirty="0" smtClean="0"/>
              <a:t> </a:t>
            </a:r>
            <a:r>
              <a:rPr lang="en-US" dirty="0" err="1"/>
              <a:t>ôi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thiên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chãi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/>
              <a:t>xưa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 smtClean="0"/>
              <a:t>hoài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dường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tươi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 smtClean="0"/>
              <a:t>dào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Ðiều</a:t>
            </a:r>
            <a:r>
              <a:rPr lang="en-US" dirty="0" smtClean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/>
              <a:t>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dật</a:t>
            </a:r>
            <a:r>
              <a:rPr lang="en-US" dirty="0"/>
              <a:t> </a:t>
            </a:r>
            <a:r>
              <a:rPr lang="en-US" dirty="0" err="1"/>
              <a:t>dường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yên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xá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 smtClean="0"/>
              <a:t>ân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 </a:t>
            </a:r>
            <a:r>
              <a:rPr lang="en-US" dirty="0" err="1" smtClean="0"/>
              <a:t>khuyên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algn="ctr">
              <a:buNone/>
            </a:pPr>
            <a:r>
              <a:rPr lang="en-US" dirty="0" smtClean="0"/>
              <a:t>hi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rạng</a:t>
            </a:r>
            <a:r>
              <a:rPr lang="en-US" dirty="0"/>
              <a:t> </a:t>
            </a:r>
            <a:r>
              <a:rPr lang="en-US" dirty="0" err="1" smtClean="0"/>
              <a:t>ngần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dirty="0" err="1" smtClean="0"/>
              <a:t>ằng</a:t>
            </a:r>
            <a:r>
              <a:rPr lang="en-US" dirty="0" smtClean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yên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xá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 smtClean="0"/>
              <a:t>ân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 </a:t>
            </a:r>
            <a:r>
              <a:rPr lang="en-US" dirty="0" err="1" smtClean="0"/>
              <a:t>khuyên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algn="ctr">
              <a:buNone/>
            </a:pPr>
            <a:r>
              <a:rPr lang="en-US" dirty="0" smtClean="0"/>
              <a:t>hi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rạng</a:t>
            </a:r>
            <a:r>
              <a:rPr lang="en-US" dirty="0"/>
              <a:t> </a:t>
            </a:r>
            <a:r>
              <a:rPr lang="en-US" dirty="0" err="1" smtClean="0"/>
              <a:t>ngần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dirty="0" err="1" smtClean="0"/>
              <a:t>ằng</a:t>
            </a:r>
            <a:r>
              <a:rPr lang="en-US" dirty="0" smtClean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Thu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qua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tám</a:t>
            </a:r>
            <a:r>
              <a:rPr lang="en-US" dirty="0" smtClean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Giăng</a:t>
            </a:r>
            <a:r>
              <a:rPr lang="en-US" dirty="0" smtClean="0"/>
              <a:t> </a:t>
            </a:r>
            <a:r>
              <a:rPr lang="en-US" dirty="0" err="1"/>
              <a:t>bủa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tinh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nguyệt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khoan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rất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dường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Ngày</a:t>
            </a:r>
            <a:r>
              <a:rPr lang="en-US" dirty="0" smtClean="0"/>
              <a:t> </a:t>
            </a:r>
            <a:r>
              <a:rPr lang="en-US" dirty="0" err="1"/>
              <a:t>tháng</a:t>
            </a:r>
            <a:r>
              <a:rPr lang="en-US" dirty="0"/>
              <a:t> </a:t>
            </a:r>
            <a:r>
              <a:rPr lang="en-US" dirty="0" err="1"/>
              <a:t>trôi</a:t>
            </a:r>
            <a:r>
              <a:rPr lang="en-US" dirty="0"/>
              <a:t> qua </a:t>
            </a:r>
            <a:r>
              <a:rPr lang="en-US" dirty="0" err="1"/>
              <a:t>đời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nhận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smtClean="0"/>
              <a:t>Cha</a:t>
            </a:r>
          </a:p>
          <a:p>
            <a:pPr algn="ctr">
              <a:buNone/>
            </a:pPr>
            <a:r>
              <a:rPr lang="en-US" dirty="0" err="1" smtClean="0"/>
              <a:t>Điều</a:t>
            </a:r>
            <a:r>
              <a:rPr lang="en-US" dirty="0" smtClean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yếu</a:t>
            </a:r>
            <a:r>
              <a:rPr lang="en-US" dirty="0"/>
              <a:t> </a:t>
            </a:r>
            <a:r>
              <a:rPr lang="en-US" dirty="0" err="1"/>
              <a:t>Chúa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dật</a:t>
            </a:r>
            <a:r>
              <a:rPr lang="en-US" dirty="0"/>
              <a:t> </a:t>
            </a:r>
            <a:r>
              <a:rPr lang="en-US" dirty="0" err="1"/>
              <a:t>dường</a:t>
            </a:r>
            <a:r>
              <a:rPr lang="en-US" dirty="0"/>
              <a:t> </a:t>
            </a:r>
            <a:r>
              <a:rPr lang="en-US" dirty="0" err="1" smtClean="0"/>
              <a:t>nào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Lòng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tín</a:t>
            </a:r>
            <a:r>
              <a:rPr lang="en-US" dirty="0"/>
              <a:t> </a:t>
            </a:r>
            <a:r>
              <a:rPr lang="en-US" dirty="0" err="1"/>
              <a:t>Chúa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tín</a:t>
            </a:r>
            <a:r>
              <a:rPr lang="en-US" dirty="0"/>
              <a:t> </a:t>
            </a:r>
            <a:r>
              <a:rPr lang="en-US" dirty="0" err="1"/>
              <a:t>Chúa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đời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Còn</a:t>
            </a:r>
            <a:r>
              <a:rPr lang="en-US" dirty="0"/>
              <a:t> </a:t>
            </a:r>
            <a:r>
              <a:rPr lang="en-US" dirty="0" err="1"/>
              <a:t>mãi</a:t>
            </a:r>
            <a:r>
              <a:rPr lang="en-US" dirty="0"/>
              <a:t>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286</Words>
  <Application>Microsoft Office PowerPoint</Application>
  <PresentationFormat>如螢幕大小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Thành tín Chúa rất lớn thay</vt:lpstr>
      <vt:lpstr>Thành tín Chúa rất lớn thay</vt:lpstr>
      <vt:lpstr>Thành tín Chúa rất lớn thay</vt:lpstr>
      <vt:lpstr>Thành tín Chúa rất lớn thay</vt:lpstr>
      <vt:lpstr>Thành tín Chúa rất lớn thay</vt:lpstr>
      <vt:lpstr>Thành tín Chúa rất lớn thay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Thành tín Chúa rất lớn thay</dc:title>
  <dc:creator>DAIDUONG</dc:creator>
  <cp:lastModifiedBy>DAIDUONG</cp:lastModifiedBy>
  <cp:revision>1</cp:revision>
  <dcterms:created xsi:type="dcterms:W3CDTF">2014-05-24T09:01:04Z</dcterms:created>
  <dcterms:modified xsi:type="dcterms:W3CDTF">2014-05-24T09:07:12Z</dcterms:modified>
</cp:coreProperties>
</file>