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160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915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027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5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6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463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5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27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619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657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4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C7BE-1B4E-4652-BEF9-78330F62EE1A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AFB0-FB36-4DBF-A5DB-F4D7C900F8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804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不要憂慮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 lắng lo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我們不憂慮  我們要喜樂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</a:t>
            </a: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 </a:t>
            </a: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 chớ lo lắng, anh em hãy mừng vui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6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我們要讓那聖靈永遠住我們心裡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khiến cho Thánh Linh thánh khiết mãi mãi giữ vững ở lòng ta</a:t>
            </a:r>
            <a:endParaRPr lang="en-US" sz="32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1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我們要堅信  我們不懷疑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vững tin vào Ngài, đừng hoài nghi khiếp hãi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7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我們的天父上帝就是如此有能力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 gặp bao khăn khó chúng ta đã có Đức Chúa Trời toàn năng</a:t>
            </a:r>
            <a:endParaRPr lang="en-US" sz="32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0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我們不憂慮  我們要喜樂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 em chớ lo lắng, anh em hãy mừng vui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9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就讓我們先來求祂的國和祂的義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thiết tha nguyện cầu Ngài nước Cha với công minh sẽ hiển vinh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0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這些東西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Ôi! Những thứ này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4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都要加給我們所以我們不要憂慮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ban hết cho ta vì vậy ta vui mừng, chẳng phải lắng lo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當我們抬頭看那天空中的飛鳥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</a:t>
            </a: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 trời cao trong xanh đàn chim vô tư hót líu lo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7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讓我們再看看野地上的花草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 cùng nhìn xem hoa kia khoe sắc chẳng phải đắn đo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6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它們無憂無慮  它們很自在地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 cần lo âu phiền chi, tự tại không phải suy nghĩ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因為它們有著天父上帝的供應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Ngài trên cao đã an bài, Cha luôn luôn cung cấp cho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0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所以我們也不要為明天而擔憂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vậy anh em ta chẳng phải suy tư chuyện của sáng mai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4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一天的難處就讓一天擔就夠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 cần bận tâm hôm nay, làm tốt việc của phút giây này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5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我們要有喜樂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我們不要哀愁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 cùng nhau vui mừng lên và gạt đi những buồn thênh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4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我們的一切一切問題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上帝會解決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Nhọc nhằn hay rắc rối vấn vương trong lòng, Chúa giúp ta giải quyết</a:t>
            </a:r>
            <a:endParaRPr lang="en-US" sz="32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736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401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不要憂慮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不要憂慮</dc:title>
  <dc:creator>Windows User</dc:creator>
  <cp:lastModifiedBy>Windows User</cp:lastModifiedBy>
  <cp:revision>1</cp:revision>
  <dcterms:created xsi:type="dcterms:W3CDTF">2021-02-09T06:47:40Z</dcterms:created>
  <dcterms:modified xsi:type="dcterms:W3CDTF">2021-02-09T06:48:15Z</dcterms:modified>
</cp:coreProperties>
</file>