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973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21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4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2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274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52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09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047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092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10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2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AA72-64A3-45CF-96FC-1FBE478155EA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47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80861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十字架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118667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3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193</a:t>
            </a:r>
            <a:r>
              <a:rPr lang="vi-VN" altLang="zh-TW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Gần thập tự</a:t>
            </a:r>
            <a:endParaRPr lang="zh-TW" alt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1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我與主同釘十架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sệt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9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和祂同葬同活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phủ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1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今主因信住我心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sang Sao Mai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rực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0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不再是我活著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  十字架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6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1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0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我定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志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不知別的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nhắc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0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只傳耶穌基督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主使我靠十架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7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並祂為我釘十架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liền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0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死後三日復活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bươn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mục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đích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  十字架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42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1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主禁我別有所誇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nhẹ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9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但誇救主十架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lâm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世界對我已釘死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9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我以死對世界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5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在彼有生命水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07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  十字架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22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6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5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寶血由十架流下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xuất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白白賜人洗罪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Nghìn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công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ngoa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6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  十字架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2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8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2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39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474</Words>
  <Application>Microsoft Office PowerPoint</Application>
  <PresentationFormat>Widescreen</PresentationFormat>
  <Paragraphs>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Theme1</vt:lpstr>
      <vt:lpstr>宣 39 十字架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 39 十字架</dc:title>
  <dc:creator>Windows User</dc:creator>
  <cp:lastModifiedBy>Windows User</cp:lastModifiedBy>
  <cp:revision>1</cp:revision>
  <dcterms:created xsi:type="dcterms:W3CDTF">2021-03-31T19:56:16Z</dcterms:created>
  <dcterms:modified xsi:type="dcterms:W3CDTF">2021-03-31T19:56:53Z</dcterms:modified>
</cp:coreProperties>
</file>