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2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15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5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7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6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48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16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9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0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8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1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AC28-8530-41E9-B383-7D910AF0A2E7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ACA9-5A35-4256-B3A4-188EA186C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333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</a:t>
            </a:r>
            <a:r>
              <a:rPr lang="vi-VN" altLang="zh-TW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299</a:t>
            </a:r>
            <a:r>
              <a:rPr lang="vi-VN" altLang="zh-TW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Càng yêu Chúa hơn</a:t>
            </a:r>
            <a:endParaRPr lang="zh-TW" alt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 我仍愛我主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0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mỹ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7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ốm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giường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nồng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 永住榮耀中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thích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miền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khương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8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深知我屬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5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nồng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0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 因主先愛我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lâu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278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426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宣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212 親愛耶穌</dc:title>
  <dc:creator>Windows User</dc:creator>
  <cp:lastModifiedBy>Windows User</cp:lastModifiedBy>
  <cp:revision>1</cp:revision>
  <dcterms:created xsi:type="dcterms:W3CDTF">2021-04-03T08:59:26Z</dcterms:created>
  <dcterms:modified xsi:type="dcterms:W3CDTF">2021-04-03T09:00:15Z</dcterms:modified>
</cp:coreProperties>
</file>