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8C71-CBB8-4551-9034-340C41982414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撒那</a:t>
            </a:r>
          </a:p>
        </p:txBody>
      </p:sp>
    </p:spTree>
    <p:extLst>
      <p:ext uri="{BB962C8B-B14F-4D97-AF65-F5344CB8AC3E}">
        <p14:creationId xmlns:p14="http://schemas.microsoft.com/office/powerpoint/2010/main" val="82982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和撒那  和撒那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和撒那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2573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袮至聖尊名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5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權柄尊榮歸主我神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7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2573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2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袮至聖尊名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30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權柄尊榮歸主我神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</a:p>
        </p:txBody>
      </p:sp>
    </p:spTree>
    <p:extLst>
      <p:ext uri="{BB962C8B-B14F-4D97-AF65-F5344CB8AC3E}">
        <p14:creationId xmlns:p14="http://schemas.microsoft.com/office/powerpoint/2010/main" val="220018363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89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和撒那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Admin</dc:creator>
  <cp:lastModifiedBy>Windows User</cp:lastModifiedBy>
  <cp:revision>3</cp:revision>
  <dcterms:created xsi:type="dcterms:W3CDTF">2013-03-17T00:27:32Z</dcterms:created>
  <dcterms:modified xsi:type="dcterms:W3CDTF">2021-03-27T03:39:17Z</dcterms:modified>
</cp:coreProperties>
</file>