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12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8EC8-F891-4262-8618-380BC85BBFDD}" type="datetimeFigureOut">
              <a:rPr lang="zh-TW" altLang="en-US" smtClean="0"/>
              <a:t>2020/12/26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F6D43-2489-403C-8DFA-FDE0E9C4C25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8EC8-F891-4262-8618-380BC85BBFDD}" type="datetimeFigureOut">
              <a:rPr lang="zh-TW" altLang="en-US" smtClean="0"/>
              <a:t>2020/12/26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F6D43-2489-403C-8DFA-FDE0E9C4C25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8EC8-F891-4262-8618-380BC85BBFDD}" type="datetimeFigureOut">
              <a:rPr lang="zh-TW" altLang="en-US" smtClean="0"/>
              <a:t>2020/12/26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F6D43-2489-403C-8DFA-FDE0E9C4C25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8EC8-F891-4262-8618-380BC85BBFDD}" type="datetimeFigureOut">
              <a:rPr lang="zh-TW" altLang="en-US" smtClean="0"/>
              <a:t>2020/12/26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F6D43-2489-403C-8DFA-FDE0E9C4C25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8EC8-F891-4262-8618-380BC85BBFDD}" type="datetimeFigureOut">
              <a:rPr lang="zh-TW" altLang="en-US" smtClean="0"/>
              <a:t>2020/12/26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F6D43-2489-403C-8DFA-FDE0E9C4C25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8EC8-F891-4262-8618-380BC85BBFDD}" type="datetimeFigureOut">
              <a:rPr lang="zh-TW" altLang="en-US" smtClean="0"/>
              <a:t>2020/12/26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F6D43-2489-403C-8DFA-FDE0E9C4C25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8EC8-F891-4262-8618-380BC85BBFDD}" type="datetimeFigureOut">
              <a:rPr lang="zh-TW" altLang="en-US" smtClean="0"/>
              <a:t>2020/12/26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F6D43-2489-403C-8DFA-FDE0E9C4C25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8EC8-F891-4262-8618-380BC85BBFDD}" type="datetimeFigureOut">
              <a:rPr lang="zh-TW" altLang="en-US" smtClean="0"/>
              <a:t>2020/12/26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F6D43-2489-403C-8DFA-FDE0E9C4C25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8EC8-F891-4262-8618-380BC85BBFDD}" type="datetimeFigureOut">
              <a:rPr lang="zh-TW" altLang="en-US" smtClean="0"/>
              <a:t>2020/12/26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F6D43-2489-403C-8DFA-FDE0E9C4C25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8EC8-F891-4262-8618-380BC85BBFDD}" type="datetimeFigureOut">
              <a:rPr lang="zh-TW" altLang="en-US" smtClean="0"/>
              <a:t>2020/12/26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F6D43-2489-403C-8DFA-FDE0E9C4C25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8EC8-F891-4262-8618-380BC85BBFDD}" type="datetimeFigureOut">
              <a:rPr lang="zh-TW" altLang="en-US" smtClean="0"/>
              <a:t>2020/12/26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F6D43-2489-403C-8DFA-FDE0E9C4C25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68EC8-F891-4262-8618-380BC85BBFDD}" type="datetimeFigureOut">
              <a:rPr lang="zh-TW" altLang="en-US" smtClean="0"/>
              <a:t>2020/12/26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F6D43-2489-403C-8DFA-FDE0E9C4C25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54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安</a:t>
            </a:r>
            <a:r>
              <a:rPr lang="zh-CN" altLang="en-US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靜</a:t>
            </a:r>
            <a:endParaRPr lang="zh-TW" altLang="en-US" sz="54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4676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藏我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  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翅膀蔭下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遮蓋我 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祢大能手中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479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當大海翻騰波濤洶湧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我與祢展翅暴風上空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918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父祢仍作王在洪水中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我要安靜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知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祢是神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8774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我靈安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息  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在基督裡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祢大能 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我安然信靠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1089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當大海翻騰波濤洶湧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我與祢展翅暴風上空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6272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父祢仍作王在洪水中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我要安靜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知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祢是神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562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5</TotalTime>
  <Words>105</Words>
  <Application>Microsoft Office PowerPoint</Application>
  <PresentationFormat>On-screen Show (16:9)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微軟正黑體</vt:lpstr>
      <vt:lpstr>新細明體</vt:lpstr>
      <vt:lpstr>Arial</vt:lpstr>
      <vt:lpstr>Calibri</vt:lpstr>
      <vt:lpstr>佈景主題11</vt:lpstr>
      <vt:lpstr>安靜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安靜</dc:title>
  <dc:creator>User</dc:creator>
  <cp:lastModifiedBy>Windows User</cp:lastModifiedBy>
  <cp:revision>4</cp:revision>
  <dcterms:created xsi:type="dcterms:W3CDTF">2017-09-24T02:18:14Z</dcterms:created>
  <dcterms:modified xsi:type="dcterms:W3CDTF">2020-12-26T05:52:12Z</dcterms:modified>
</cp:coreProperties>
</file>