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6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648D-8B53-4CD8-850C-5D4A2D6A8C55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AFE9-AA57-48B9-8CA7-F73CAAA2F2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75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648D-8B53-4CD8-850C-5D4A2D6A8C55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AFE9-AA57-48B9-8CA7-F73CAAA2F2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063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648D-8B53-4CD8-850C-5D4A2D6A8C55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AFE9-AA57-48B9-8CA7-F73CAAA2F2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782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648D-8B53-4CD8-850C-5D4A2D6A8C55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AFE9-AA57-48B9-8CA7-F73CAAA2F2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546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648D-8B53-4CD8-850C-5D4A2D6A8C55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AFE9-AA57-48B9-8CA7-F73CAAA2F2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992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648D-8B53-4CD8-850C-5D4A2D6A8C55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AFE9-AA57-48B9-8CA7-F73CAAA2F2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9023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648D-8B53-4CD8-850C-5D4A2D6A8C55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AFE9-AA57-48B9-8CA7-F73CAAA2F2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091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648D-8B53-4CD8-850C-5D4A2D6A8C55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AFE9-AA57-48B9-8CA7-F73CAAA2F2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5402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648D-8B53-4CD8-850C-5D4A2D6A8C55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AFE9-AA57-48B9-8CA7-F73CAAA2F2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557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648D-8B53-4CD8-850C-5D4A2D6A8C55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AFE9-AA57-48B9-8CA7-F73CAAA2F2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751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648D-8B53-4CD8-850C-5D4A2D6A8C55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AFE9-AA57-48B9-8CA7-F73CAAA2F2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400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D648D-8B53-4CD8-850C-5D4A2D6A8C55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EAFE9-AA57-48B9-8CA7-F73CAAA2F2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853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耶穌基督是主</a:t>
            </a:r>
          </a:p>
        </p:txBody>
      </p:sp>
    </p:spTree>
    <p:extLst>
      <p:ext uri="{BB962C8B-B14F-4D97-AF65-F5344CB8AC3E}">
        <p14:creationId xmlns:p14="http://schemas.microsoft.com/office/powerpoint/2010/main" val="39387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祂是我的主我的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王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要敬拜祂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04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哈利路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亞  哈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利路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亞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耶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穌基督祂是主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x2 )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25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因為祂是萬王之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王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因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為祂是萬主之主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913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唯有祂從死裡復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活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要敬拜祂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93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因為祂是萬王之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王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因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為祂是萬主之主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490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唯有祂從死裡復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活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要敬拜祂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966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萬膝要跪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拜  萬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口要承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認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耶穌基督祂是主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x2 )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172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高唱榮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耀  哈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利路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亞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歡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呼榮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耀  哈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利路亞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6804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祂是我的主我的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王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要敬拜祂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7962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高唱榮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耀  哈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利路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亞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歡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呼榮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耀  哈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利路亞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625557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160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微軟正黑體</vt:lpstr>
      <vt:lpstr>微軟正黑體</vt:lpstr>
      <vt:lpstr>新細明體</vt:lpstr>
      <vt:lpstr>Arial</vt:lpstr>
      <vt:lpstr>Calibri</vt:lpstr>
      <vt:lpstr>Theme1</vt:lpstr>
      <vt:lpstr>耶穌基督是主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耶穌基督是主</dc:title>
  <dc:creator>Windows User</dc:creator>
  <cp:lastModifiedBy>Windows User</cp:lastModifiedBy>
  <cp:revision>1</cp:revision>
  <dcterms:created xsi:type="dcterms:W3CDTF">2021-04-03T08:30:00Z</dcterms:created>
  <dcterms:modified xsi:type="dcterms:W3CDTF">2021-04-03T08:30:23Z</dcterms:modified>
</cp:coreProperties>
</file>