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162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87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432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402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7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95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973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778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3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616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495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86DF-E8D9-4B51-9564-FAF0EB9E1001}" type="datetimeFigureOut">
              <a:rPr lang="vi-VN" smtClean="0"/>
              <a:t>27/03/2021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2EBB-36BF-411F-AE58-EB9FCAC6A22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7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著耶穌得勝</a:t>
            </a:r>
          </a:p>
        </p:txBody>
      </p:sp>
    </p:spTree>
    <p:extLst>
      <p:ext uri="{BB962C8B-B14F-4D97-AF65-F5344CB8AC3E}">
        <p14:creationId xmlns:p14="http://schemas.microsoft.com/office/powerpoint/2010/main" val="147360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裡我要宣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軟弱得改變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8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裡我要宣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79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裡我要宣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我不再罪中打轉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64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領著我得勝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95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靠著耶穌得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  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著耶穌得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此生要靠著主愛去得勝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1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靠著耶穌得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  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著耶穌得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必懼怕挫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敗  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知主恩更廣闊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89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領著我得勝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4141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110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靠著耶穌得勝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靠著耶穌得勝</dc:title>
  <dc:creator>Windows User</dc:creator>
  <cp:lastModifiedBy>Windows User</cp:lastModifiedBy>
  <cp:revision>2</cp:revision>
  <dcterms:created xsi:type="dcterms:W3CDTF">2021-03-26T18:21:23Z</dcterms:created>
  <dcterms:modified xsi:type="dcterms:W3CDTF">2021-03-26T18:23:20Z</dcterms:modified>
</cp:coreProperties>
</file>