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689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23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13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889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08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0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454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842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2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605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75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CA5F-A3C9-46D1-BDD1-49447CC5367F}" type="datetimeFigureOut">
              <a:rPr lang="vi-VN" smtClean="0"/>
              <a:t>20/03/2021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D0265-1186-4A66-BB6B-3D6817249C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99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近十架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518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主使我近十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有寶貴泉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加略山巔流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下  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醫治萬民罪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1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到我歡聚天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  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誇主十字架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64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懼  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近十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慈愛尋到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那裡有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明亮晨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  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亮光環繞我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到我歡聚天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  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誇主十字架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8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近十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神羔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  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我常思想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我每日走天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  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字架常蔭庇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到我歡聚天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  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誇主十字架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96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166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靠近十架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靠近十架</dc:title>
  <dc:creator>Windows User</dc:creator>
  <cp:lastModifiedBy>Windows User</cp:lastModifiedBy>
  <cp:revision>1</cp:revision>
  <dcterms:created xsi:type="dcterms:W3CDTF">2021-03-20T08:36:36Z</dcterms:created>
  <dcterms:modified xsi:type="dcterms:W3CDTF">2021-03-20T08:36:51Z</dcterms:modified>
</cp:coreProperties>
</file>