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C3C4-BA31-49FC-9478-D3D8F0BC122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 何等甘甜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我罪已得赦免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前我失喪 今被尋回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瞎眼今得看見</a:t>
            </a:r>
          </a:p>
        </p:txBody>
      </p:sp>
    </p:spTree>
    <p:extLst>
      <p:ext uri="{BB962C8B-B14F-4D97-AF65-F5344CB8AC3E}">
        <p14:creationId xmlns:p14="http://schemas.microsoft.com/office/powerpoint/2010/main" val="30774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如此恩典 使我敬畏 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使我心得安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慰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初信之時 即蒙恩惠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3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不再有捆綁 我已得釋放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我救主耶穌 已付代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豐富恩典 今充滿我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永恆的愛 奇異恩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2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我主應許 美好無比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盼望永不失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有主做為 盾牌福分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我心不再畏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6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不再有捆綁 我已得釋放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我救主耶穌 已付代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豐富恩典 今充滿我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永恆的愛 奇異恩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816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天地都會 漸漸廢去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但我主永長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 有主看顧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我永遠屬於祢</a:t>
            </a:r>
            <a:r>
              <a:rPr lang="en-US" altLang="zh-TW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(x3</a:t>
            </a:r>
            <a:r>
              <a:rPr lang="en-US" altLang="zh-TW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873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不再有捆綁 我已得釋放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我救主耶穌 已付代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豐富恩典 今充滿我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永恆的愛 奇異恩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08865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290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Church Theme</vt:lpstr>
      <vt:lpstr>奇異恩典（不再綑綁）</vt:lpstr>
      <vt:lpstr>奇異恩典（不再綑綁）</vt:lpstr>
      <vt:lpstr>奇異恩典（不再綑綁）</vt:lpstr>
      <vt:lpstr>奇異恩典（不再綑綁）</vt:lpstr>
      <vt:lpstr>奇異恩典（不再綑綁）</vt:lpstr>
      <vt:lpstr>奇異恩典（不再綑綁）</vt:lpstr>
      <vt:lpstr>奇異恩典（不再綑綁）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奇異恩典（不再綑綁）</dc:title>
  <dc:creator>Windows User</dc:creator>
  <cp:lastModifiedBy>Windows User</cp:lastModifiedBy>
  <cp:revision>2</cp:revision>
  <dcterms:created xsi:type="dcterms:W3CDTF">2019-05-04T19:07:00Z</dcterms:created>
  <dcterms:modified xsi:type="dcterms:W3CDTF">2019-08-03T03:10:59Z</dcterms:modified>
</cp:coreProperties>
</file>