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</TotalTime>
  <Words>78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願你崇高</vt:lpstr>
      <vt:lpstr>願你崇高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Windows User</cp:lastModifiedBy>
  <cp:revision>3</cp:revision>
  <dcterms:created xsi:type="dcterms:W3CDTF">2013-01-05T03:38:29Z</dcterms:created>
  <dcterms:modified xsi:type="dcterms:W3CDTF">2019-08-03T04:34:34Z</dcterms:modified>
</cp:coreProperties>
</file>