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4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6FA8-FCDA-49EF-8753-4E981ED60929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CBC3-C87A-44ED-B1AA-FF1A704F8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6FA8-FCDA-49EF-8753-4E981ED60929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CBC3-C87A-44ED-B1AA-FF1A704F8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6FA8-FCDA-49EF-8753-4E981ED60929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CBC3-C87A-44ED-B1AA-FF1A704F8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6FA8-FCDA-49EF-8753-4E981ED60929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CBC3-C87A-44ED-B1AA-FF1A704F8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6FA8-FCDA-49EF-8753-4E981ED60929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CBC3-C87A-44ED-B1AA-FF1A704F8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6FA8-FCDA-49EF-8753-4E981ED60929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CBC3-C87A-44ED-B1AA-FF1A704F8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6FA8-FCDA-49EF-8753-4E981ED60929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CBC3-C87A-44ED-B1AA-FF1A704F8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6FA8-FCDA-49EF-8753-4E981ED60929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CBC3-C87A-44ED-B1AA-FF1A704F8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6FA8-FCDA-49EF-8753-4E981ED60929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CBC3-C87A-44ED-B1AA-FF1A704F8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6FA8-FCDA-49EF-8753-4E981ED60929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CBC3-C87A-44ED-B1AA-FF1A704F8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6FA8-FCDA-49EF-8753-4E981ED60929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CBC3-C87A-44ED-B1AA-FF1A704F8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D6FA8-FCDA-49EF-8753-4E981ED60929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9CBC3-C87A-44ED-B1AA-FF1A704F8A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願你崇高 </a:t>
            </a:r>
            <a:r>
              <a:rPr lang="en-US" altLang="zh-TW" sz="3200" b="1" dirty="0" smtClean="0">
                <a:latin typeface="Microsoft JhengHei" pitchFamily="34" charset="-120"/>
                <a:ea typeface="Microsoft JhengHei" pitchFamily="34" charset="-120"/>
              </a:rPr>
              <a:t>&amp;</a:t>
            </a:r>
            <a:r>
              <a:rPr lang="en-US" altLang="zh-TW" sz="40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美哉主耶</a:t>
            </a:r>
            <a:r>
              <a:rPr lang="zh-TW" altLang="en-US" sz="4000" b="1" dirty="0" smtClean="0">
                <a:latin typeface="Microsoft JhengHei" pitchFamily="34" charset="-120"/>
                <a:ea typeface="Microsoft JhengHei" pitchFamily="34" charset="-120"/>
              </a:rPr>
              <a:t>穌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我要在萬民中稱謝你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要在列邦中歌頌你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endParaRPr lang="en-US" altLang="zh-TW" sz="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的慈愛高及諸天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的信實上達穹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蒼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en-US" sz="2000" b="1" dirty="0" smtClean="0">
                <a:latin typeface="Microsoft JhengHei" pitchFamily="34" charset="-120"/>
                <a:ea typeface="Microsoft JhengHei" pitchFamily="34" charset="-120"/>
              </a:rPr>
              <a:t>(x2)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912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願你崇高 </a:t>
            </a:r>
            <a:r>
              <a:rPr lang="en-US" altLang="zh-TW" sz="3200" b="1" dirty="0" smtClean="0">
                <a:latin typeface="Microsoft JhengHei" pitchFamily="34" charset="-120"/>
                <a:ea typeface="Microsoft JhengHei" pitchFamily="34" charset="-120"/>
              </a:rPr>
              <a:t>&amp;</a:t>
            </a:r>
            <a:r>
              <a:rPr lang="en-US" altLang="zh-TW" sz="40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美哉主耶</a:t>
            </a:r>
            <a:r>
              <a:rPr lang="zh-TW" altLang="en-US" sz="4000" b="1" dirty="0" smtClean="0">
                <a:latin typeface="Microsoft JhengHei" pitchFamily="34" charset="-120"/>
                <a:ea typeface="Microsoft JhengHei" pitchFamily="34" charset="-120"/>
              </a:rPr>
              <a:t>穌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哈利路亞 哈利路亞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的慈愛高及諸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天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US" altLang="zh-TW" sz="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哈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利路亞 哈利路亞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的信實上達穹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蒼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en-US" sz="2000" b="1" dirty="0" smtClean="0">
                <a:latin typeface="Microsoft JhengHei" pitchFamily="34" charset="-120"/>
                <a:ea typeface="Microsoft JhengHei" pitchFamily="34" charset="-120"/>
              </a:rPr>
              <a:t>(x2)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408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願你崇高 </a:t>
            </a:r>
            <a:r>
              <a:rPr lang="en-US" altLang="zh-TW" sz="3200" b="1" dirty="0" smtClean="0">
                <a:latin typeface="Microsoft JhengHei" pitchFamily="34" charset="-120"/>
                <a:ea typeface="Microsoft JhengHei" pitchFamily="34" charset="-120"/>
              </a:rPr>
              <a:t>&amp;</a:t>
            </a:r>
            <a:r>
              <a:rPr lang="en-US" altLang="zh-TW" sz="40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美哉主耶</a:t>
            </a:r>
            <a:r>
              <a:rPr lang="zh-TW" altLang="en-US" sz="4000" b="1" dirty="0" smtClean="0">
                <a:latin typeface="Microsoft JhengHei" pitchFamily="34" charset="-120"/>
                <a:ea typeface="Microsoft JhengHei" pitchFamily="34" charset="-120"/>
              </a:rPr>
              <a:t>穌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美哉主耶穌 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 宇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宙萬物主宰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祂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是真神降世為人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心所景仰 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 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靈所崇尊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我榮耀冠冕歡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欣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437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願你崇高 </a:t>
            </a:r>
            <a:r>
              <a:rPr lang="en-US" altLang="zh-TW" sz="3200" b="1" dirty="0" smtClean="0">
                <a:latin typeface="Microsoft JhengHei" pitchFamily="34" charset="-120"/>
                <a:ea typeface="Microsoft JhengHei" pitchFamily="34" charset="-120"/>
              </a:rPr>
              <a:t>&amp;</a:t>
            </a:r>
            <a:r>
              <a:rPr lang="en-US" altLang="zh-TW" sz="40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美哉主耶</a:t>
            </a:r>
            <a:r>
              <a:rPr lang="zh-TW" altLang="en-US" sz="4000" b="1" dirty="0" smtClean="0">
                <a:latin typeface="Microsoft JhengHei" pitchFamily="34" charset="-120"/>
                <a:ea typeface="Microsoft JhengHei" pitchFamily="34" charset="-120"/>
              </a:rPr>
              <a:t>穌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哈利路亞 哈利路亞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的慈愛高及諸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天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US" altLang="zh-TW" sz="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哈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利路亞 哈利路亞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的信實上達穹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蒼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en-US" sz="2000" b="1" dirty="0" smtClean="0">
                <a:latin typeface="Microsoft JhengHei" pitchFamily="34" charset="-120"/>
                <a:ea typeface="Microsoft JhengHei" pitchFamily="34" charset="-120"/>
              </a:rPr>
              <a:t>(x2)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7385218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6</TotalTime>
  <Words>186</Words>
  <Application>Microsoft Office PowerPoint</Application>
  <PresentationFormat>On-screen Show (16:9)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Church Theme</vt:lpstr>
      <vt:lpstr>願你崇高 &amp; 美哉主耶穌</vt:lpstr>
      <vt:lpstr>願你崇高 &amp; 美哉主耶穌</vt:lpstr>
      <vt:lpstr>願你崇高 &amp; 美哉主耶穌</vt:lpstr>
      <vt:lpstr>願你崇高 &amp; 美哉主耶穌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願你崇高 &amp; 美哉主耶穌</dc:title>
  <dc:creator>Windows User</dc:creator>
  <cp:lastModifiedBy>Windows User</cp:lastModifiedBy>
  <cp:revision>2</cp:revision>
  <dcterms:created xsi:type="dcterms:W3CDTF">2019-08-03T14:58:28Z</dcterms:created>
  <dcterms:modified xsi:type="dcterms:W3CDTF">2019-08-03T15:04:47Z</dcterms:modified>
</cp:coreProperties>
</file>