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8B87-87E0-48F1-A0B5-465155A2F05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1335-1411-4FF4-A18B-AA1C2109AF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靠耶穌真是甜美</a:t>
            </a:r>
          </a:p>
        </p:txBody>
      </p:sp>
    </p:spTree>
    <p:extLst>
      <p:ext uri="{BB962C8B-B14F-4D97-AF65-F5344CB8AC3E}">
        <p14:creationId xmlns:p14="http://schemas.microsoft.com/office/powerpoint/2010/main" val="38905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感謝主助我信靠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是我救主良友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0765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我深信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與我同在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從今時直到永久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0765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耶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穌  何等可靠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4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2741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靠耶穌真是甜美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只要信靠主恩言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0765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只要站在主應許上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信靠主蒙福無邊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0765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耶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穌  何等可靠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65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19217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信靠耶穌何等甜美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只要信靠主寶血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0765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2.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只要憑著純一信心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能洗罪污白如雪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707654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2.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耶</a:t>
            </a: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穌  何等可靠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多少事上已證明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64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寶貴耶穌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願我信心更堅定</a:t>
            </a:r>
          </a:p>
        </p:txBody>
      </p:sp>
    </p:spTree>
    <p:extLst>
      <p:ext uri="{BB962C8B-B14F-4D97-AF65-F5344CB8AC3E}">
        <p14:creationId xmlns:p14="http://schemas.microsoft.com/office/powerpoint/2010/main" val="28370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24</TotalTime>
  <Words>200</Words>
  <Application>Microsoft Office PowerPoint</Application>
  <PresentationFormat>On-screen Show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微軟正黑體</vt:lpstr>
      <vt:lpstr>新細明體</vt:lpstr>
      <vt:lpstr>Arial</vt:lpstr>
      <vt:lpstr>Calibri</vt:lpstr>
      <vt:lpstr>chongbai</vt:lpstr>
      <vt:lpstr>信靠耶穌真是甜美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信靠耶穌真是甜美</dc:title>
  <dc:creator>Windows User</dc:creator>
  <cp:lastModifiedBy>Windows User</cp:lastModifiedBy>
  <cp:revision>6</cp:revision>
  <dcterms:created xsi:type="dcterms:W3CDTF">2019-08-31T12:17:51Z</dcterms:created>
  <dcterms:modified xsi:type="dcterms:W3CDTF">2021-02-04T16:31:55Z</dcterms:modified>
</cp:coreProperties>
</file>