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C543-F334-4384-8466-8E685538363C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D3D98-C7C0-49E3-BF7C-2CB5255D9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EC543-F334-4384-8466-8E685538363C}" type="datetimeFigureOut">
              <a:rPr lang="en-US" smtClean="0"/>
              <a:pPr/>
              <a:t>1/19/2019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D3D98-C7C0-49E3-BF7C-2CB5255D9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一閃一閃亮晶晶</a:t>
            </a:r>
            <a:endParaRPr lang="en-US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一閃一閃亮晶晶</a:t>
            </a:r>
            <a:endParaRPr lang="en-US" altLang="zh-TW" sz="54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滿天都是小星星</a:t>
            </a:r>
            <a:endParaRPr lang="en-US" altLang="zh-TW" sz="54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掛在天上放光明</a:t>
            </a:r>
          </a:p>
          <a:p>
            <a:pPr marL="0" indent="0" algn="ctr">
              <a:buNone/>
            </a:pPr>
            <a:endParaRPr lang="en-US" sz="5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448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一閃一閃亮晶晶</a:t>
            </a:r>
            <a:endParaRPr lang="en-US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好像許多小眼睛</a:t>
            </a:r>
            <a:endParaRPr lang="en-US" altLang="zh-TW" sz="54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一閃一閃亮晶晶</a:t>
            </a:r>
            <a:endParaRPr lang="en-US" altLang="zh-TW" sz="54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萬物都要讚美</a:t>
            </a:r>
            <a:r>
              <a:rPr lang="zh-CN" altLang="en-US" sz="5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祢</a:t>
            </a:r>
            <a:endParaRPr lang="zh-TW" altLang="en-US" sz="5400" b="1" dirty="0" smtClean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endParaRPr lang="en-US" sz="5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811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一閃一閃亮晶晶</a:t>
            </a:r>
            <a:endParaRPr lang="en-US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這是天父偉大的創造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星宿海洋全都屬於祂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我受造多麼奇妙可畏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我與萬物齊聲讚美</a:t>
            </a:r>
            <a:r>
              <a:rPr lang="zh-CN" altLang="en-US" sz="5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祢</a:t>
            </a:r>
            <a:endParaRPr lang="en-US" sz="5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926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一閃一閃亮晶晶</a:t>
            </a:r>
            <a:endParaRPr lang="en-US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讚美祢 讚美祢</a:t>
            </a:r>
            <a:endParaRPr lang="en-US" sz="5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我的一生都要讚美祢</a:t>
            </a:r>
            <a:endParaRPr lang="en-US" sz="5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哈利路亞 哈利路亞</a:t>
            </a:r>
            <a:endParaRPr lang="en-US" sz="5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我與萬物齊聲讚美祢</a:t>
            </a:r>
            <a:endParaRPr lang="en-US" sz="5400" b="1" dirty="0">
              <a:solidFill>
                <a:srgbClr val="000066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8991329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98</Words>
  <Application>Microsoft Office PowerPoint</Application>
  <PresentationFormat>如螢幕大小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一閃一閃亮晶晶</vt:lpstr>
      <vt:lpstr>一閃一閃亮晶晶</vt:lpstr>
      <vt:lpstr>一閃一閃亮晶晶</vt:lpstr>
      <vt:lpstr>一閃一閃亮晶晶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一閃一閃亮晶晶</dc:title>
  <dc:creator>BatisUoc</dc:creator>
  <cp:lastModifiedBy>DaTang</cp:lastModifiedBy>
  <cp:revision>2</cp:revision>
  <dcterms:created xsi:type="dcterms:W3CDTF">2018-12-23T06:31:07Z</dcterms:created>
  <dcterms:modified xsi:type="dcterms:W3CDTF">2019-01-19T02:08:03Z</dcterms:modified>
</cp:coreProperties>
</file>