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D9FA9-CE5A-48A6-B3BE-EC410BA02A91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819E2-2EEF-436F-A8F8-44E5F2EAEB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你的愛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你創造宇宙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萬物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統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管一切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所有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你卻關心我的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需要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瞭解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我的感受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你的愛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你手鋪陳天上雲彩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打造永恆國度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但這雙手卻甘心為我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忍受徹骨釘傷苦痛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你的愛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你公義審判萬民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聖潔光照全地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但你卻一再賜恩典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一再施憐憫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給我機會回轉向你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你的愛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你的愛如此溫柔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超乎我心所想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這樣大有能力的主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竟捧我在掌心上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你的愛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你的愛如此深切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我知我無以報答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但願倒空我的生命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學習你謙卑的樣式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背起我自己的十字架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128</Words>
  <Application>Microsoft Office PowerPoint</Application>
  <PresentationFormat>如螢幕大小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你的愛</vt:lpstr>
      <vt:lpstr>你的愛</vt:lpstr>
      <vt:lpstr>你的愛</vt:lpstr>
      <vt:lpstr>你的愛</vt:lpstr>
      <vt:lpstr>你的愛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你的愛</dc:title>
  <dc:creator>大唐</dc:creator>
  <cp:lastModifiedBy>大唐</cp:lastModifiedBy>
  <cp:revision>1</cp:revision>
  <dcterms:created xsi:type="dcterms:W3CDTF">2018-07-17T12:30:01Z</dcterms:created>
  <dcterms:modified xsi:type="dcterms:W3CDTF">2018-07-17T12:32:45Z</dcterms:modified>
</cp:coreProperties>
</file>