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15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3C1F-E00E-4EF7-9877-305BD06F7C4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D6DA-6BC3-4437-9754-06AE1A467E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3C1F-E00E-4EF7-9877-305BD06F7C4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D6DA-6BC3-4437-9754-06AE1A467E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3C1F-E00E-4EF7-9877-305BD06F7C4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D6DA-6BC3-4437-9754-06AE1A467E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3C1F-E00E-4EF7-9877-305BD06F7C4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D6DA-6BC3-4437-9754-06AE1A467E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3C1F-E00E-4EF7-9877-305BD06F7C4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D6DA-6BC3-4437-9754-06AE1A467E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3C1F-E00E-4EF7-9877-305BD06F7C4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D6DA-6BC3-4437-9754-06AE1A467E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3C1F-E00E-4EF7-9877-305BD06F7C4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D6DA-6BC3-4437-9754-06AE1A467E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3C1F-E00E-4EF7-9877-305BD06F7C4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D6DA-6BC3-4437-9754-06AE1A467E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3C1F-E00E-4EF7-9877-305BD06F7C4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D6DA-6BC3-4437-9754-06AE1A467E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3C1F-E00E-4EF7-9877-305BD06F7C4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D6DA-6BC3-4437-9754-06AE1A467E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3C1F-E00E-4EF7-9877-305BD06F7C4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D6DA-6BC3-4437-9754-06AE1A467E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63C1F-E00E-4EF7-9877-305BD06F7C4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FD6DA-6BC3-4437-9754-06AE1A467E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08847F-4558-4C6E-AA20-99847EE2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更新我心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216163-6EE7-4710-85CD-036E74FA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主更新我心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用你愛澆灌我靈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讓我能每天讚美你名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再令我更新得復興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71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08847F-4558-4C6E-AA20-99847EE2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更新我心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216163-6EE7-4710-85CD-036E74FA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求主聽我禱告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用你話語引導我心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讓我體恤你心意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賜我力量跨勝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沒有你愛不能改變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134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08847F-4558-4C6E-AA20-99847EE2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更新我心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216163-6EE7-4710-85CD-036E74FA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求你引領我的生命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我軟弱無力跨過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但你應許扶助我保護我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在沙漠裡你為我開江河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634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08847F-4558-4C6E-AA20-99847EE2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更新我心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216163-6EE7-4710-85CD-036E74FA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饒恕我過去的過犯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再讓你話語藏於我心裡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讓軟弱的手變為堅壯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我當剛強重新得力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再來你面前歌唱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5820348"/>
      </p:ext>
    </p:extLst>
  </p:cSld>
  <p:clrMapOvr>
    <a:masterClrMapping/>
  </p:clrMapOvr>
</p:sld>
</file>

<file path=ppt/theme/theme1.xml><?xml version="1.0" encoding="utf-8"?>
<a:theme xmlns:a="http://schemas.openxmlformats.org/drawingml/2006/main" name="jiaohu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jiaohui</Template>
  <TotalTime>9</TotalTime>
  <Words>157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jiaohui</vt:lpstr>
      <vt:lpstr>更新我心</vt:lpstr>
      <vt:lpstr>更新我心</vt:lpstr>
      <vt:lpstr>更新我心</vt:lpstr>
      <vt:lpstr>更新我心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更新我心</dc:title>
  <dc:creator>batisuoc</dc:creator>
  <cp:lastModifiedBy>BatisUoc</cp:lastModifiedBy>
  <cp:revision>2</cp:revision>
  <dcterms:created xsi:type="dcterms:W3CDTF">2018-01-19T06:41:51Z</dcterms:created>
  <dcterms:modified xsi:type="dcterms:W3CDTF">2019-01-08T09:21:20Z</dcterms:modified>
</cp:coreProperties>
</file>