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-84" y="-7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501AC-ACF0-4BE8-A095-62F9BB8C7E10}" type="datetimeFigureOut">
              <a:rPr lang="en-US" smtClean="0"/>
              <a:t>12/23/2018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72F62-2C54-4AEE-B4E4-76B68D6CE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46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501AC-ACF0-4BE8-A095-62F9BB8C7E10}" type="datetimeFigureOut">
              <a:rPr lang="en-US" smtClean="0"/>
              <a:t>12/23/2018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72F62-2C54-4AEE-B4E4-76B68D6CE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26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501AC-ACF0-4BE8-A095-62F9BB8C7E10}" type="datetimeFigureOut">
              <a:rPr lang="en-US" smtClean="0"/>
              <a:t>12/23/2018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72F62-2C54-4AEE-B4E4-76B68D6CE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216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501AC-ACF0-4BE8-A095-62F9BB8C7E10}" type="datetimeFigureOut">
              <a:rPr lang="en-US" smtClean="0"/>
              <a:t>12/23/2018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72F62-2C54-4AEE-B4E4-76B68D6CE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697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501AC-ACF0-4BE8-A095-62F9BB8C7E10}" type="datetimeFigureOut">
              <a:rPr lang="en-US" smtClean="0"/>
              <a:t>12/23/2018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72F62-2C54-4AEE-B4E4-76B68D6CE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093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501AC-ACF0-4BE8-A095-62F9BB8C7E10}" type="datetimeFigureOut">
              <a:rPr lang="en-US" smtClean="0"/>
              <a:t>12/23/2018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72F62-2C54-4AEE-B4E4-76B68D6CE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836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501AC-ACF0-4BE8-A095-62F9BB8C7E10}" type="datetimeFigureOut">
              <a:rPr lang="en-US" smtClean="0"/>
              <a:t>12/23/2018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72F62-2C54-4AEE-B4E4-76B68D6CE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543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501AC-ACF0-4BE8-A095-62F9BB8C7E10}" type="datetimeFigureOut">
              <a:rPr lang="en-US" smtClean="0"/>
              <a:t>12/23/2018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72F62-2C54-4AEE-B4E4-76B68D6CE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39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501AC-ACF0-4BE8-A095-62F9BB8C7E10}" type="datetimeFigureOut">
              <a:rPr lang="en-US" smtClean="0"/>
              <a:t>12/23/2018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72F62-2C54-4AEE-B4E4-76B68D6CE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69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501AC-ACF0-4BE8-A095-62F9BB8C7E10}" type="datetimeFigureOut">
              <a:rPr lang="en-US" smtClean="0"/>
              <a:t>12/23/2018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72F62-2C54-4AEE-B4E4-76B68D6CE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607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501AC-ACF0-4BE8-A095-62F9BB8C7E10}" type="datetimeFigureOut">
              <a:rPr lang="en-US" smtClean="0"/>
              <a:t>12/23/2018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72F62-2C54-4AEE-B4E4-76B68D6CE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405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501AC-ACF0-4BE8-A095-62F9BB8C7E10}" type="datetimeFigureOut">
              <a:rPr lang="en-US" smtClean="0"/>
              <a:t>12/23/2018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372F62-2C54-4AEE-B4E4-76B68D6CE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194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Microsoft JhengHei" pitchFamily="34" charset="-120"/>
                <a:ea typeface="Microsoft JhengHei" pitchFamily="34" charset="-120"/>
              </a:rPr>
              <a:t>耶穌來到世上</a:t>
            </a:r>
            <a:endParaRPr lang="en-US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5400" b="1" dirty="0">
                <a:latin typeface="Microsoft JhengHei" pitchFamily="34" charset="-120"/>
                <a:ea typeface="Microsoft JhengHei" pitchFamily="34" charset="-120"/>
              </a:rPr>
              <a:t>寒風</a:t>
            </a:r>
            <a:r>
              <a:rPr lang="zh-CN" altLang="en-US" sz="5400" b="1" dirty="0" smtClean="0">
                <a:latin typeface="Microsoft JhengHei" pitchFamily="34" charset="-120"/>
                <a:ea typeface="Microsoft JhengHei" pitchFamily="34" charset="-120"/>
              </a:rPr>
              <a:t>中   夜</a:t>
            </a:r>
            <a:r>
              <a:rPr lang="zh-CN" altLang="en-US" sz="5400" b="1" dirty="0">
                <a:latin typeface="Microsoft JhengHei" pitchFamily="34" charset="-120"/>
                <a:ea typeface="Microsoft JhengHei" pitchFamily="34" charset="-120"/>
              </a:rPr>
              <a:t>不成眠</a:t>
            </a:r>
            <a:r>
              <a:rPr lang="en-US" sz="5400" b="1" dirty="0">
                <a:latin typeface="Microsoft JhengHei" pitchFamily="34" charset="-120"/>
                <a:ea typeface="Microsoft JhengHei" pitchFamily="34" charset="-120"/>
              </a:rPr>
              <a:t> </a:t>
            </a:r>
            <a:endParaRPr lang="en-US" sz="5400" b="1" dirty="0" smtClean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 smtClean="0">
                <a:latin typeface="Microsoft JhengHei" pitchFamily="34" charset="-120"/>
                <a:ea typeface="Microsoft JhengHei" pitchFamily="34" charset="-120"/>
              </a:rPr>
              <a:t>星</a:t>
            </a:r>
            <a:r>
              <a:rPr lang="zh-CN" altLang="en-US" sz="5400" b="1" dirty="0">
                <a:latin typeface="Microsoft JhengHei" pitchFamily="34" charset="-120"/>
                <a:ea typeface="Microsoft JhengHei" pitchFamily="34" charset="-120"/>
              </a:rPr>
              <a:t>空</a:t>
            </a:r>
            <a:r>
              <a:rPr lang="zh-CN" altLang="en-US" sz="5400" b="1" dirty="0" smtClean="0">
                <a:latin typeface="Microsoft JhengHei" pitchFamily="34" charset="-120"/>
                <a:ea typeface="Microsoft JhengHei" pitchFamily="34" charset="-120"/>
              </a:rPr>
              <a:t>下   平</a:t>
            </a:r>
            <a:r>
              <a:rPr lang="zh-CN" altLang="en-US" sz="5400" b="1" dirty="0">
                <a:latin typeface="Microsoft JhengHei" pitchFamily="34" charset="-120"/>
                <a:ea typeface="Microsoft JhengHei" pitchFamily="34" charset="-120"/>
              </a:rPr>
              <a:t>安再現</a:t>
            </a:r>
            <a:r>
              <a:rPr lang="en-US" sz="5400" b="1" dirty="0">
                <a:latin typeface="Microsoft JhengHei" pitchFamily="34" charset="-120"/>
                <a:ea typeface="Microsoft JhengHei" pitchFamily="34" charset="-120"/>
              </a:rPr>
              <a:t> </a:t>
            </a:r>
            <a:endParaRPr lang="en-US" sz="5400" b="1" dirty="0" smtClean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 smtClean="0">
                <a:latin typeface="Microsoft JhengHei" pitchFamily="34" charset="-120"/>
                <a:ea typeface="Microsoft JhengHei" pitchFamily="34" charset="-120"/>
              </a:rPr>
              <a:t>馬</a:t>
            </a:r>
            <a:r>
              <a:rPr lang="zh-CN" altLang="en-US" sz="5400" b="1" dirty="0">
                <a:latin typeface="Microsoft JhengHei" pitchFamily="34" charset="-120"/>
                <a:ea typeface="Microsoft JhengHei" pitchFamily="34" charset="-120"/>
              </a:rPr>
              <a:t>槽</a:t>
            </a:r>
            <a:r>
              <a:rPr lang="zh-CN" altLang="en-US" sz="5400" b="1" dirty="0" smtClean="0">
                <a:latin typeface="Microsoft JhengHei" pitchFamily="34" charset="-120"/>
                <a:ea typeface="Microsoft JhengHei" pitchFamily="34" charset="-120"/>
              </a:rPr>
              <a:t>裡   可</a:t>
            </a:r>
            <a:r>
              <a:rPr lang="zh-CN" altLang="en-US" sz="5400" b="1" dirty="0">
                <a:latin typeface="Microsoft JhengHei" pitchFamily="34" charset="-120"/>
                <a:ea typeface="Microsoft JhengHei" pitchFamily="34" charset="-120"/>
              </a:rPr>
              <a:t>愛容顏</a:t>
            </a:r>
            <a:r>
              <a:rPr lang="en-US" sz="5400" b="1" dirty="0">
                <a:latin typeface="Microsoft JhengHei" pitchFamily="34" charset="-120"/>
                <a:ea typeface="Microsoft JhengHei" pitchFamily="34" charset="-120"/>
              </a:rPr>
              <a:t> </a:t>
            </a:r>
            <a:endParaRPr lang="en-US" sz="5400" b="1" dirty="0" smtClean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 smtClean="0">
                <a:latin typeface="Microsoft JhengHei" pitchFamily="34" charset="-120"/>
                <a:ea typeface="Microsoft JhengHei" pitchFamily="34" charset="-120"/>
              </a:rPr>
              <a:t>帶</a:t>
            </a:r>
            <a:r>
              <a:rPr lang="zh-CN" altLang="en-US" sz="5400" b="1" dirty="0">
                <a:latin typeface="Microsoft JhengHei" pitchFamily="34" charset="-120"/>
                <a:ea typeface="Microsoft JhengHei" pitchFamily="34" charset="-120"/>
              </a:rPr>
              <a:t>來</a:t>
            </a:r>
            <a:r>
              <a:rPr lang="zh-CN" altLang="en-US" sz="5400" b="1" dirty="0" smtClean="0">
                <a:latin typeface="Microsoft JhengHei" pitchFamily="34" charset="-120"/>
                <a:ea typeface="Microsoft JhengHei" pitchFamily="34" charset="-120"/>
              </a:rPr>
              <a:t>了   永</a:t>
            </a:r>
            <a:r>
              <a:rPr lang="zh-CN" altLang="en-US" sz="5400" b="1" dirty="0">
                <a:latin typeface="Microsoft JhengHei" pitchFamily="34" charset="-120"/>
                <a:ea typeface="Microsoft JhengHei" pitchFamily="34" charset="-120"/>
              </a:rPr>
              <a:t>恆春天</a:t>
            </a:r>
            <a:endParaRPr lang="en-US" sz="5400" b="1" dirty="0"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60428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Microsoft JhengHei" pitchFamily="34" charset="-120"/>
                <a:ea typeface="Microsoft JhengHei" pitchFamily="34" charset="-120"/>
              </a:rPr>
              <a:t>耶穌來到世上</a:t>
            </a:r>
            <a:endParaRPr lang="en-US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5400" b="1" dirty="0">
                <a:latin typeface="Microsoft JhengHei" pitchFamily="34" charset="-120"/>
                <a:ea typeface="Microsoft JhengHei" pitchFamily="34" charset="-120"/>
              </a:rPr>
              <a:t>千古的預言</a:t>
            </a:r>
            <a:endParaRPr lang="en-US" altLang="zh-CN" sz="54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latin typeface="Microsoft JhengHei" pitchFamily="34" charset="-120"/>
                <a:ea typeface="Microsoft JhengHei" pitchFamily="34" charset="-120"/>
              </a:rPr>
              <a:t>如今都實現</a:t>
            </a:r>
            <a:r>
              <a:rPr lang="en-US" sz="5400" b="1" dirty="0">
                <a:latin typeface="Microsoft JhengHei" pitchFamily="34" charset="-120"/>
                <a:ea typeface="Microsoft JhengHei" pitchFamily="34" charset="-120"/>
              </a:rPr>
              <a:t> </a:t>
            </a:r>
          </a:p>
          <a:p>
            <a:pPr marL="0" indent="0" algn="ctr">
              <a:buNone/>
            </a:pPr>
            <a:r>
              <a:rPr lang="zh-CN" altLang="en-US" sz="5400" b="1" dirty="0">
                <a:latin typeface="Microsoft JhengHei" pitchFamily="34" charset="-120"/>
                <a:ea typeface="Microsoft JhengHei" pitchFamily="34" charset="-120"/>
              </a:rPr>
              <a:t>天上的君王</a:t>
            </a:r>
            <a:endParaRPr lang="en-US" altLang="zh-CN" sz="54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latin typeface="Microsoft JhengHei" pitchFamily="34" charset="-120"/>
                <a:ea typeface="Microsoft JhengHei" pitchFamily="34" charset="-120"/>
              </a:rPr>
              <a:t>降臨在人間</a:t>
            </a:r>
            <a:endParaRPr lang="en-US" sz="5400" b="1" dirty="0"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64026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Microsoft JhengHei" pitchFamily="34" charset="-120"/>
                <a:ea typeface="Microsoft JhengHei" pitchFamily="34" charset="-120"/>
              </a:rPr>
              <a:t>耶穌來到世上</a:t>
            </a:r>
            <a:endParaRPr lang="en-US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5400" b="1" dirty="0">
                <a:latin typeface="Microsoft JhengHei" pitchFamily="34" charset="-120"/>
                <a:ea typeface="Microsoft JhengHei" pitchFamily="34" charset="-120"/>
              </a:rPr>
              <a:t>耶穌來到世上</a:t>
            </a:r>
            <a:endParaRPr lang="en-US" altLang="zh-CN" sz="54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latin typeface="Microsoft JhengHei" pitchFamily="34" charset="-120"/>
                <a:ea typeface="Microsoft JhengHei" pitchFamily="34" charset="-120"/>
              </a:rPr>
              <a:t>擔當一切受罪</a:t>
            </a:r>
            <a:endParaRPr lang="en-US" altLang="zh-CN" sz="54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latin typeface="Microsoft JhengHei" pitchFamily="34" charset="-120"/>
                <a:ea typeface="Microsoft JhengHei" pitchFamily="34" charset="-120"/>
              </a:rPr>
              <a:t>嚐盡所有苦杯</a:t>
            </a:r>
            <a:endParaRPr lang="en-US" altLang="zh-CN" sz="54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latin typeface="Microsoft JhengHei" pitchFamily="34" charset="-120"/>
                <a:ea typeface="Microsoft JhengHei" pitchFamily="34" charset="-120"/>
              </a:rPr>
              <a:t>一生無怨無悔</a:t>
            </a:r>
            <a:endParaRPr lang="en-US" sz="5400" b="1" dirty="0"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190256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Microsoft JhengHei" pitchFamily="34" charset="-120"/>
                <a:ea typeface="Microsoft JhengHei" pitchFamily="34" charset="-120"/>
              </a:rPr>
              <a:t>耶穌來到世上</a:t>
            </a:r>
            <a:endParaRPr lang="en-US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5400" b="1" dirty="0">
                <a:latin typeface="Microsoft JhengHei" pitchFamily="34" charset="-120"/>
                <a:ea typeface="Microsoft JhengHei" pitchFamily="34" charset="-120"/>
              </a:rPr>
              <a:t>耶穌來到世上</a:t>
            </a:r>
            <a:endParaRPr lang="en-US" altLang="zh-CN" sz="54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latin typeface="Microsoft JhengHei" pitchFamily="34" charset="-120"/>
                <a:ea typeface="Microsoft JhengHei" pitchFamily="34" charset="-120"/>
              </a:rPr>
              <a:t>從此黑暗不在</a:t>
            </a:r>
            <a:endParaRPr lang="en-US" sz="54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latin typeface="Microsoft JhengHei" pitchFamily="34" charset="-120"/>
                <a:ea typeface="Microsoft JhengHei" pitchFamily="34" charset="-120"/>
              </a:rPr>
              <a:t>生命曙光出現</a:t>
            </a:r>
            <a:endParaRPr lang="en-US" altLang="zh-CN" sz="54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latin typeface="Microsoft JhengHei" pitchFamily="34" charset="-120"/>
                <a:ea typeface="Microsoft JhengHei" pitchFamily="34" charset="-120"/>
              </a:rPr>
              <a:t>真愛無邊無界</a:t>
            </a:r>
            <a:endParaRPr lang="en-US" sz="5400" b="1" dirty="0"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179998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Microsoft JhengHei" pitchFamily="34" charset="-120"/>
                <a:ea typeface="Microsoft JhengHei" pitchFamily="34" charset="-120"/>
              </a:rPr>
              <a:t>耶穌來到世上</a:t>
            </a:r>
            <a:endParaRPr lang="en-US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5400" dirty="0"/>
              <a:t> </a:t>
            </a:r>
            <a:r>
              <a:rPr lang="zh-CN" altLang="en-US" sz="5400" b="1" dirty="0">
                <a:latin typeface="Microsoft JhengHei" pitchFamily="34" charset="-120"/>
                <a:ea typeface="Microsoft JhengHei" pitchFamily="34" charset="-120"/>
              </a:rPr>
              <a:t>耶穌來到世上</a:t>
            </a:r>
            <a:endParaRPr lang="en-US" altLang="zh-CN" sz="54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latin typeface="Microsoft JhengHei" pitchFamily="34" charset="-120"/>
                <a:ea typeface="Microsoft JhengHei" pitchFamily="34" charset="-120"/>
              </a:rPr>
              <a:t>啊  為了你和我</a:t>
            </a:r>
            <a:endParaRPr lang="en-US" sz="5400" b="1" dirty="0"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590962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95</Words>
  <Application>Microsoft Office PowerPoint</Application>
  <PresentationFormat>On-screen Show (4:3)</PresentationFormat>
  <Paragraphs>23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耶穌來到世上</vt:lpstr>
      <vt:lpstr>耶穌來到世上</vt:lpstr>
      <vt:lpstr>耶穌來到世上</vt:lpstr>
      <vt:lpstr>耶穌來到世上</vt:lpstr>
      <vt:lpstr>耶穌來到世上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耶穌來到世上</dc:title>
  <dc:creator>BatisUoc</dc:creator>
  <cp:lastModifiedBy>BatisUoc</cp:lastModifiedBy>
  <cp:revision>1</cp:revision>
  <dcterms:created xsi:type="dcterms:W3CDTF">2018-12-23T06:49:41Z</dcterms:created>
  <dcterms:modified xsi:type="dcterms:W3CDTF">2018-12-23T06:53:20Z</dcterms:modified>
</cp:coreProperties>
</file>