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1DC1-F8A5-457C-ADA5-E31488CCAB85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5245-465D-43BC-887A-08DC7735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1.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很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久以前在伯利恆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lv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個寧靜的夜晚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神的兒子主耶穌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降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生在聖誕夜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716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牧羊的人看守羊群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lv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忽然看見天上明星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lv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天使高唱哈利路亞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lv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傳報奇妙訊息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54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聽阿天使高聲唱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榮耀歸新生王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平安歸於世上的人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因為基督降生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8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2.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當約瑟帶著馬利亞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來到小小伯利恆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他們饑餓又疲乏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卻沒有休息的地方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4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一步一步他們往前走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看見一個小馬槽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就在這卑微小馬槽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救主耶穌基督降生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89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聽阿天使高聲唱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榮耀歸新生王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平安歸於世上的人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因為基督降生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21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遠遠在馬槽裏  無枕也無床 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小小的主耶穌  睡覺很安詳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眾星都照耀著  主安睡地方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小小的主耶穌  睡在幹草上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774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眾牲畜嗚嗚叫  聖嬰忽驚醒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小小的主耶穌  卻無啼哭聲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主耶穌 我愛你  求靠近我旁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坐在我小床邊  看守到天亮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09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聖誕節的故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事 </a:t>
            </a: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- 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槽聖嬰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求主來臨近我  與我在一起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愛護我  親近我  永遠不分離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求主賜福孩童  常關懷看顧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讓我們在天家  與耶穌同在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與耶穌同在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420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聖誕節的故事 - 馬槽聖嬰</vt:lpstr>
      <vt:lpstr>聖誕節的故事 - 馬槽聖嬰</vt:lpstr>
      <vt:lpstr>聖誕節的故事 - 馬槽聖嬰</vt:lpstr>
      <vt:lpstr>聖誕節的故事 - 馬槽聖嬰</vt:lpstr>
      <vt:lpstr>聖誕節的故事 - 馬槽聖嬰</vt:lpstr>
      <vt:lpstr>聖誕節的故事 - 馬槽聖嬰</vt:lpstr>
      <vt:lpstr>聖誕節的故事 - 馬槽聖嬰</vt:lpstr>
      <vt:lpstr>聖誕節的故事 - 馬槽聖嬰</vt:lpstr>
      <vt:lpstr>聖誕節的故事 - 馬槽聖嬰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聖誕節的故事 - 馬槽聖嬰</dc:title>
  <dc:creator>BatisUoc</dc:creator>
  <cp:lastModifiedBy>BatisUoc</cp:lastModifiedBy>
  <cp:revision>2</cp:revision>
  <dcterms:created xsi:type="dcterms:W3CDTF">2018-12-23T06:38:25Z</dcterms:created>
  <dcterms:modified xsi:type="dcterms:W3CDTF">2018-12-23T06:48:35Z</dcterms:modified>
</cp:coreProperties>
</file>