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A353-769E-4093-A5E1-F010BD96A6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58F0-24D4-4392-BDD4-0FC37495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有嬰孩為我們降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生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我們為我們降生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為我們為我們降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生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嬰孩為我們降生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77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祂的名要稱為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奇妙策士全能真神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昔在永在的天父和平君王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昔在永在的天父和平君王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9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(x2)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(x2)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因為全能真神上帝掌權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因為全能真神上帝掌權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12589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這世上的國度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要成為我主耶穌基督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榮耀國度榮耀國度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90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祂要掌權到永永遠遠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哦祂要掌權到永永遠遠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萬王之王  萬主之主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萬王之王到永遠到永遠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萬主之主 哈利路亞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4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萬王之王 到永遠到永遠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萬王之王 到永遠到永遠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萬主之主</a:t>
            </a:r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萬王之王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萬主之主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祂掌權到永遠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哦祂要掌權到永永遠遠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韓德爾的哈利路亞組曲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r>
              <a:rPr lang="en-US" altLang="zh-CN" sz="5400" b="1" dirty="0">
                <a:latin typeface="Microsoft JhengHei" pitchFamily="34" charset="-120"/>
                <a:ea typeface="Microsoft JhengHei" pitchFamily="34" charset="-120"/>
              </a:rPr>
              <a:t>(x3)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哈利路亞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99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韓德爾的哈利路亞組曲</vt:lpstr>
      <vt:lpstr>韓德爾的哈利路亞組曲</vt:lpstr>
      <vt:lpstr>韓德爾的哈利路亞組曲</vt:lpstr>
      <vt:lpstr>韓德爾的哈利路亞組曲</vt:lpstr>
      <vt:lpstr>韓德爾的哈利路亞組曲</vt:lpstr>
      <vt:lpstr>韓德爾的哈利路亞組曲</vt:lpstr>
      <vt:lpstr>韓德爾的哈利路亞組曲</vt:lpstr>
      <vt:lpstr>韓德爾的哈利路亞組曲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韓德爾的哈利路亞組曲</dc:title>
  <dc:creator>BatisUoc</dc:creator>
  <cp:lastModifiedBy>BatisUoc</cp:lastModifiedBy>
  <cp:revision>1</cp:revision>
  <dcterms:created xsi:type="dcterms:W3CDTF">2018-12-23T06:56:14Z</dcterms:created>
  <dcterms:modified xsi:type="dcterms:W3CDTF">2018-12-23T07:05:58Z</dcterms:modified>
</cp:coreProperties>
</file>