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103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</vt:lpstr>
      <vt:lpstr>全地至高是我主</vt:lpstr>
      <vt:lpstr>全地至高是我主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Windows User</cp:lastModifiedBy>
  <cp:revision>3</cp:revision>
  <dcterms:created xsi:type="dcterms:W3CDTF">2017-01-22T00:20:42Z</dcterms:created>
  <dcterms:modified xsi:type="dcterms:W3CDTF">2019-08-17T06:05:15Z</dcterms:modified>
</cp:coreProperties>
</file>