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9DE7-1299-458E-9A51-39F41637C414}" type="datetimeFigureOut">
              <a:rPr lang="zh-TW" altLang="en-US" smtClean="0"/>
              <a:t>2019/8/17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426F-D02E-413A-A88D-BB05317861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  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  進入你的院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全心頌讚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獻上為祭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是嘴唇的果子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t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在你裡面  一無罣慮</a:t>
            </a:r>
            <a:r>
              <a:rPr lang="en-US" altLang="zh-TW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喜樂滿溢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常常感謝  不住禱告  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盼望在於你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t"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  跳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舞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頌揚你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你殿中一日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勝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上千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我要全心讚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美還要讚美不停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義人棚裡歡呼聲永不息</a:t>
            </a:r>
          </a:p>
          <a:p>
            <a:pPr algn="ctr">
              <a:buNone/>
            </a:pP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69</TotalTime>
  <Words>119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佈景主題11</vt:lpstr>
      <vt:lpstr>我要全心讚美</vt:lpstr>
      <vt:lpstr>我要全心讚美</vt:lpstr>
      <vt:lpstr>我要全心讚美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我要全心讚美</dc:title>
  <dc:creator>User</dc:creator>
  <cp:lastModifiedBy>Windows User</cp:lastModifiedBy>
  <cp:revision>9</cp:revision>
  <dcterms:created xsi:type="dcterms:W3CDTF">2017-07-04T12:39:52Z</dcterms:created>
  <dcterms:modified xsi:type="dcterms:W3CDTF">2019-08-17T06:10:08Z</dcterms:modified>
</cp:coreProperties>
</file>