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8529-6C85-42CB-AE96-D787305560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我要歌唱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我要歌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  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大聲的歌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要歡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呼  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揚聲地歡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呼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要歡心地跳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舞  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祂而跳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舞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要讚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  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要揚聲讚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5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我要歌唱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祂賜下應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許  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擴張我的境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祂賜能力我必站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賜下應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許  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堅固我的信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必不驚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慌  必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怕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23748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92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我要歌唱</vt:lpstr>
      <vt:lpstr>我要歌唱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我要歌唱</dc:title>
  <dc:creator>Windows User</dc:creator>
  <cp:lastModifiedBy>Windows User</cp:lastModifiedBy>
  <cp:revision>1</cp:revision>
  <dcterms:created xsi:type="dcterms:W3CDTF">2019-08-17T05:31:31Z</dcterms:created>
  <dcterms:modified xsi:type="dcterms:W3CDTF">2019-08-17T05:34:52Z</dcterms:modified>
</cp:coreProperties>
</file>