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6AA0-E53B-4B2B-8DE8-2014EA0F723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你是做新事的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要向你唱新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典憐憫每天都是新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酒新皮袋每天要賜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191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事  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的事將要成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膏  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 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們要唱新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讚我們神為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06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事  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的事將要成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典  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的盼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望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 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們要唱新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充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滿神的榮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806412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122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新的事將要成就</vt:lpstr>
      <vt:lpstr>新的事將要成就</vt:lpstr>
      <vt:lpstr>新的事將要成就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新的事將要成就</dc:title>
  <dc:creator>Windows User</dc:creator>
  <cp:lastModifiedBy>Windows User</cp:lastModifiedBy>
  <cp:revision>1</cp:revision>
  <dcterms:created xsi:type="dcterms:W3CDTF">2019-08-17T05:51:13Z</dcterms:created>
  <dcterms:modified xsi:type="dcterms:W3CDTF">2019-08-17T05:54:08Z</dcterms:modified>
</cp:coreProperties>
</file>