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6" y="-9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27160-6385-4437-B209-5214F50F5B4D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EFB0-99DF-4718-A92B-670843DFE3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27160-6385-4437-B209-5214F50F5B4D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EFB0-99DF-4718-A92B-670843DFE3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27160-6385-4437-B209-5214F50F5B4D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EFB0-99DF-4718-A92B-670843DFE3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27160-6385-4437-B209-5214F50F5B4D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EFB0-99DF-4718-A92B-670843DFE3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27160-6385-4437-B209-5214F50F5B4D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EFB0-99DF-4718-A92B-670843DFE3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27160-6385-4437-B209-5214F50F5B4D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EFB0-99DF-4718-A92B-670843DFE3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27160-6385-4437-B209-5214F50F5B4D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EFB0-99DF-4718-A92B-670843DFE3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27160-6385-4437-B209-5214F50F5B4D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EFB0-99DF-4718-A92B-670843DFE3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27160-6385-4437-B209-5214F50F5B4D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EFB0-99DF-4718-A92B-670843DFE3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27160-6385-4437-B209-5214F50F5B4D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EFB0-99DF-4718-A92B-670843DFE3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27160-6385-4437-B209-5214F50F5B4D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EFB0-99DF-4718-A92B-670843DFE3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27160-6385-4437-B209-5214F50F5B4D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5EFB0-99DF-4718-A92B-670843DFE37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永遠敬</a:t>
            </a:r>
            <a:r>
              <a:rPr lang="zh-CN" altLang="en-US" sz="4000" b="1" dirty="0" smtClean="0">
                <a:latin typeface="Microsoft JhengHei" pitchFamily="34" charset="-120"/>
                <a:ea typeface="Microsoft JhengHei" pitchFamily="34" charset="-120"/>
              </a:rPr>
              <a:t>拜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美好的救主　 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患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難時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刻  祢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是隨時的幫助 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主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你賜的平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安  勝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過這世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界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一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生信靠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祢  不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怕任何風浪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17477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永遠敬</a:t>
            </a:r>
            <a:r>
              <a:rPr lang="zh-CN" altLang="en-US" sz="4000" b="1" dirty="0" smtClean="0">
                <a:latin typeface="Microsoft JhengHei" pitchFamily="34" charset="-120"/>
                <a:ea typeface="Microsoft JhengHei" pitchFamily="34" charset="-120"/>
              </a:rPr>
              <a:t>拜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信實的天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父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看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顧我心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靈  使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我能夠得堅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固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祢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照亮我道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路  引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導我的腳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步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全部生命都願順服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0062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永遠敬</a:t>
            </a:r>
            <a:r>
              <a:rPr lang="zh-CN" altLang="en-US" sz="4000" b="1" dirty="0" smtClean="0">
                <a:latin typeface="Microsoft JhengHei" pitchFamily="34" charset="-120"/>
                <a:ea typeface="Microsoft JhengHei" pitchFamily="34" charset="-120"/>
              </a:rPr>
              <a:t>拜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我要永遠敬拜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祢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在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我生命中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祢  永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遠都是唯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一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沒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有人能夠取代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祢  我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親愛救主 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有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誰能夠叫我與祢分離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76115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永遠敬</a:t>
            </a:r>
            <a:r>
              <a:rPr lang="zh-CN" altLang="en-US" sz="4000" b="1" dirty="0" smtClean="0">
                <a:latin typeface="Microsoft JhengHei" pitchFamily="34" charset="-120"/>
                <a:ea typeface="Microsoft JhengHei" pitchFamily="34" charset="-120"/>
              </a:rPr>
              <a:t>拜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我要不住敬拜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祢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願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祢永遠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能  喜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悅我的生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命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求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祢滿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足  我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的渴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慕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願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緊跟隨我救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主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5017593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7</TotalTime>
  <Words>134</Words>
  <Application>Microsoft Office PowerPoint</Application>
  <PresentationFormat>On-screen Show (16:9)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Church Theme</vt:lpstr>
      <vt:lpstr>永遠敬拜</vt:lpstr>
      <vt:lpstr>永遠敬拜</vt:lpstr>
      <vt:lpstr>永遠敬拜</vt:lpstr>
      <vt:lpstr>永遠敬拜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永遠敬拜</dc:title>
  <dc:creator>Windows User</dc:creator>
  <cp:lastModifiedBy>Windows User</cp:lastModifiedBy>
  <cp:revision>1</cp:revision>
  <dcterms:created xsi:type="dcterms:W3CDTF">2019-08-17T05:41:47Z</dcterms:created>
  <dcterms:modified xsi:type="dcterms:W3CDTF">2019-08-17T05:48:55Z</dcterms:modified>
</cp:coreProperties>
</file>