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E584-0345-455E-92E5-C83A03908D5D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萬國得知你的救恩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主你造諸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  鋪開大地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坐在施恩寶座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發出 儼如光輝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的救恩如明燈閃亮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萬國得知你的救恩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你的臂膀  大有能力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你的殿宇高大輝煌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普天之下  萬國的神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你的慈愛充滿全地之上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萬國得知你的救恩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讓我們起來傳揚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傳你聖名到萬邦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讓萬國得知你的救恩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讓萬民揚聲向你歌唱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萬國得知你的救恩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讓我們起來傳揚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傳你聖名到萬邦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讓世界得知你的道路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讓主你榮耀照亮四方﻿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164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萬國得知你的救恩</vt:lpstr>
      <vt:lpstr>萬國得知你的救恩</vt:lpstr>
      <vt:lpstr>萬國得知你的救恩</vt:lpstr>
      <vt:lpstr>萬國得知你的救恩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萬國得知你的救恩</dc:title>
  <dc:creator>大唐</dc:creator>
  <cp:lastModifiedBy>Windows User</cp:lastModifiedBy>
  <cp:revision>2</cp:revision>
  <dcterms:created xsi:type="dcterms:W3CDTF">2017-10-28T01:57:56Z</dcterms:created>
  <dcterms:modified xsi:type="dcterms:W3CDTF">2019-08-17T05:27:23Z</dcterms:modified>
</cp:coreProperties>
</file>