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40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61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4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6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32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4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48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4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9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6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CC6F-0312-4C40-BA63-6262FD2D39CE}" type="datetimeFigureOut">
              <a:rPr lang="vi-VN" smtClean="0"/>
              <a:t>21/08/2020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73BB-2E2B-4188-B193-909316549C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0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cap="all" dirty="0">
                <a:latin typeface="+mn-lt"/>
                <a:ea typeface="Microsoft JhengHei" panose="020B0604030504040204" pitchFamily="34" charset="-120"/>
              </a:rPr>
              <a:t>I </a:t>
            </a:r>
            <a:r>
              <a:rPr lang="vi-VN" sz="4800" b="1" cap="all" dirty="0" smtClean="0">
                <a:latin typeface="+mn-lt"/>
                <a:ea typeface="Microsoft JhengHei" panose="020B0604030504040204" pitchFamily="34" charset="-120"/>
              </a:rPr>
              <a:t>BELIEVE</a:t>
            </a:r>
            <a:r>
              <a:rPr lang="vi-VN" sz="4800" b="1" cap="all" dirty="0" smtClean="0">
                <a:ea typeface="Microsoft JhengHei" panose="020B0604030504040204" pitchFamily="34" charset="-120"/>
              </a:rPr>
              <a:t> </a:t>
            </a:r>
            <a:r>
              <a:rPr 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我相信天父創造世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相信耶穌死裡復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相信聖靈住在我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給我寶貴極大能力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2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cap="all" dirty="0">
                <a:latin typeface="+mn-lt"/>
                <a:ea typeface="Microsoft JhengHei" panose="020B0604030504040204" pitchFamily="34" charset="-120"/>
              </a:rPr>
              <a:t>I </a:t>
            </a:r>
            <a:r>
              <a:rPr lang="vi-VN" sz="4800" b="1" cap="all" dirty="0" smtClean="0">
                <a:latin typeface="+mn-lt"/>
                <a:ea typeface="Microsoft JhengHei" panose="020B0604030504040204" pitchFamily="34" charset="-120"/>
              </a:rPr>
              <a:t>BELIEVE</a:t>
            </a:r>
            <a:r>
              <a:rPr lang="vi-VN" sz="4800" b="1" cap="all" dirty="0" smtClean="0">
                <a:ea typeface="Microsoft JhengHei" panose="020B0604030504040204" pitchFamily="34" charset="-120"/>
              </a:rPr>
              <a:t> </a:t>
            </a:r>
            <a:r>
              <a:rPr 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5400" b="1" dirty="0">
                <a:ea typeface="Microsoft JhengHei" panose="020B0604030504040204" pitchFamily="34" charset="-120"/>
              </a:rPr>
              <a:t>I </a:t>
            </a:r>
            <a:r>
              <a:rPr lang="en-US" altLang="zh-TW" sz="5400" b="1" dirty="0">
                <a:ea typeface="Microsoft JhengHei" panose="020B0604030504040204" pitchFamily="34" charset="-120"/>
              </a:rPr>
              <a:t>believe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相信耶穌是真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遠得勝君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舉耶穌基督的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乎萬名之上的名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81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cap="all" dirty="0">
                <a:latin typeface="+mn-lt"/>
                <a:ea typeface="Microsoft JhengHei" panose="020B0604030504040204" pitchFamily="34" charset="-120"/>
              </a:rPr>
              <a:t>I </a:t>
            </a:r>
            <a:r>
              <a:rPr lang="vi-VN" sz="4800" b="1" cap="all" dirty="0" smtClean="0">
                <a:latin typeface="+mn-lt"/>
                <a:ea typeface="Microsoft JhengHei" panose="020B0604030504040204" pitchFamily="34" charset="-120"/>
              </a:rPr>
              <a:t>BELIEVE</a:t>
            </a:r>
            <a:r>
              <a:rPr lang="vi-VN" sz="4800" b="1" cap="all" dirty="0" smtClean="0">
                <a:ea typeface="Microsoft JhengHei" panose="020B0604030504040204" pitchFamily="34" charset="-120"/>
              </a:rPr>
              <a:t> </a:t>
            </a:r>
            <a:r>
              <a:rPr 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亡的毒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鈎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墳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墓不能勝過復活的能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89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cap="all" dirty="0">
                <a:latin typeface="+mn-lt"/>
                <a:ea typeface="Microsoft JhengHei" panose="020B0604030504040204" pitchFamily="34" charset="-120"/>
              </a:rPr>
              <a:t>I </a:t>
            </a:r>
            <a:r>
              <a:rPr lang="vi-VN" sz="4800" b="1" cap="all" dirty="0" smtClean="0">
                <a:latin typeface="+mn-lt"/>
                <a:ea typeface="Microsoft JhengHei" panose="020B0604030504040204" pitchFamily="34" charset="-120"/>
              </a:rPr>
              <a:t>BELIEVE</a:t>
            </a:r>
            <a:r>
              <a:rPr lang="vi-VN" sz="4800" b="1" cap="all" dirty="0" smtClean="0">
                <a:ea typeface="Microsoft JhengHei" panose="020B0604030504040204" pitchFamily="34" charset="-120"/>
              </a:rPr>
              <a:t> </a:t>
            </a:r>
            <a:r>
              <a:rPr 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4800" b="1" cap="all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我相信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膝要跪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界的主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15040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144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I BELIEVE  我相信</vt:lpstr>
      <vt:lpstr>I BELIEVE  我相信</vt:lpstr>
      <vt:lpstr>I BELIEVE  我相信</vt:lpstr>
      <vt:lpstr>I BELIEVE  我相信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BELIEVE  我相信</dc:title>
  <dc:creator>Windows User</dc:creator>
  <cp:lastModifiedBy>Windows User</cp:lastModifiedBy>
  <cp:revision>1</cp:revision>
  <dcterms:created xsi:type="dcterms:W3CDTF">2020-08-20T18:58:56Z</dcterms:created>
  <dcterms:modified xsi:type="dcterms:W3CDTF">2020-08-20T19:02:22Z</dcterms:modified>
</cp:coreProperties>
</file>