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6" r:id="rId5"/>
    <p:sldId id="268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88" autoAdjust="0"/>
  </p:normalViewPr>
  <p:slideViewPr>
    <p:cSldViewPr>
      <p:cViewPr varScale="1">
        <p:scale>
          <a:sx n="96" d="100"/>
          <a:sy n="96" d="100"/>
        </p:scale>
        <p:origin x="-108" y="-6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讚美飛揚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81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8"/>
            <a:ext cx="9144000" cy="385765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聚在一起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851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14362"/>
            <a:ext cx="9144000" cy="392909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95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6"/>
            <a:ext cx="9001156" cy="3071834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07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8"/>
            <a:ext cx="9144000" cy="335758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敞開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563801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13</TotalTime>
  <Words>80</Words>
  <Application>Microsoft Office PowerPoint</Application>
  <PresentationFormat>如螢幕大小 (16:9)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佈景主題11</vt:lpstr>
      <vt:lpstr>讓讚美飛揚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User</dc:creator>
  <cp:lastModifiedBy>Admin</cp:lastModifiedBy>
  <cp:revision>5</cp:revision>
  <dcterms:created xsi:type="dcterms:W3CDTF">2017-08-02T09:40:27Z</dcterms:created>
  <dcterms:modified xsi:type="dcterms:W3CDTF">2021-04-27T12:35:04Z</dcterms:modified>
</cp:coreProperties>
</file>