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DBD-F3C4-41A6-8963-2EABA132BA7E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一生奉獻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不回頭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</TotalTime>
  <Words>50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一生愛袮</vt:lpstr>
      <vt:lpstr>一生愛袮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</dc:title>
  <dc:creator>大唐</dc:creator>
  <cp:lastModifiedBy>Admin</cp:lastModifiedBy>
  <cp:revision>3</cp:revision>
  <dcterms:created xsi:type="dcterms:W3CDTF">2018-06-05T12:08:28Z</dcterms:created>
  <dcterms:modified xsi:type="dcterms:W3CDTF">2020-05-19T13:32:35Z</dcterms:modified>
</cp:coreProperties>
</file>