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84" y="-49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B9C0F-3E49-40C5-AA70-3D537DB63101}" type="datetimeFigureOut">
              <a:rPr lang="zh-TW" altLang="en-US" smtClean="0"/>
              <a:pPr/>
              <a:t>2020/5/19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63696-3720-4495-B6B5-F8487E832D0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B9C0F-3E49-40C5-AA70-3D537DB63101}" type="datetimeFigureOut">
              <a:rPr lang="zh-TW" altLang="en-US" smtClean="0"/>
              <a:pPr/>
              <a:t>2020/5/19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63696-3720-4495-B6B5-F8487E832D0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B9C0F-3E49-40C5-AA70-3D537DB63101}" type="datetimeFigureOut">
              <a:rPr lang="zh-TW" altLang="en-US" smtClean="0"/>
              <a:pPr/>
              <a:t>2020/5/19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63696-3720-4495-B6B5-F8487E832D0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B9C0F-3E49-40C5-AA70-3D537DB63101}" type="datetimeFigureOut">
              <a:rPr lang="zh-TW" altLang="en-US" smtClean="0"/>
              <a:pPr/>
              <a:t>2020/5/19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63696-3720-4495-B6B5-F8487E832D0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B9C0F-3E49-40C5-AA70-3D537DB63101}" type="datetimeFigureOut">
              <a:rPr lang="zh-TW" altLang="en-US" smtClean="0"/>
              <a:pPr/>
              <a:t>2020/5/19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63696-3720-4495-B6B5-F8487E832D0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B9C0F-3E49-40C5-AA70-3D537DB63101}" type="datetimeFigureOut">
              <a:rPr lang="zh-TW" altLang="en-US" smtClean="0"/>
              <a:pPr/>
              <a:t>2020/5/19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63696-3720-4495-B6B5-F8487E832D0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B9C0F-3E49-40C5-AA70-3D537DB63101}" type="datetimeFigureOut">
              <a:rPr lang="zh-TW" altLang="en-US" smtClean="0"/>
              <a:pPr/>
              <a:t>2020/5/19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63696-3720-4495-B6B5-F8487E832D0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B9C0F-3E49-40C5-AA70-3D537DB63101}" type="datetimeFigureOut">
              <a:rPr lang="zh-TW" altLang="en-US" smtClean="0"/>
              <a:pPr/>
              <a:t>2020/5/19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63696-3720-4495-B6B5-F8487E832D0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B9C0F-3E49-40C5-AA70-3D537DB63101}" type="datetimeFigureOut">
              <a:rPr lang="zh-TW" altLang="en-US" smtClean="0"/>
              <a:pPr/>
              <a:t>2020/5/19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63696-3720-4495-B6B5-F8487E832D0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B9C0F-3E49-40C5-AA70-3D537DB63101}" type="datetimeFigureOut">
              <a:rPr lang="zh-TW" altLang="en-US" smtClean="0"/>
              <a:pPr/>
              <a:t>2020/5/19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63696-3720-4495-B6B5-F8487E832D0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B9C0F-3E49-40C5-AA70-3D537DB63101}" type="datetimeFigureOut">
              <a:rPr lang="zh-TW" altLang="en-US" smtClean="0"/>
              <a:pPr/>
              <a:t>2020/5/19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63696-3720-4495-B6B5-F8487E832D0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AB9C0F-3E49-40C5-AA70-3D537DB63101}" type="datetimeFigureOut">
              <a:rPr lang="zh-TW" altLang="en-US" smtClean="0"/>
              <a:pPr/>
              <a:t>2020/5/19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163696-3720-4495-B6B5-F8487E832D0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>
                <a:latin typeface="Microsoft JhengHei" pitchFamily="34" charset="-120"/>
                <a:ea typeface="Microsoft JhengHei" pitchFamily="34" charset="-120"/>
              </a:rPr>
              <a:t>能不能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200151"/>
            <a:ext cx="9144000" cy="3394472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我</a:t>
            </a:r>
            <a:r>
              <a:rPr lang="zh-TW" altLang="en-US" sz="4800" b="1" dirty="0" smtClean="0">
                <a:latin typeface="Microsoft JhengHei" pitchFamily="34" charset="-120"/>
                <a:ea typeface="Microsoft JhengHei" pitchFamily="34" charset="-120"/>
              </a:rPr>
              <a:t>屬於</a:t>
            </a:r>
            <a:r>
              <a:rPr lang="zh-CN" altLang="en-US" sz="4800" b="1" dirty="0" smtClean="0">
                <a:latin typeface="Microsoft JhengHei" pitchFamily="34" charset="-120"/>
                <a:ea typeface="Microsoft JhengHei" pitchFamily="34" charset="-120"/>
              </a:rPr>
              <a:t>袮  袮</a:t>
            </a:r>
            <a:r>
              <a:rPr lang="zh-TW" altLang="en-US" sz="4800" b="1" dirty="0" smtClean="0">
                <a:latin typeface="Microsoft JhengHei" pitchFamily="34" charset="-120"/>
                <a:ea typeface="Microsoft JhengHei" pitchFamily="34" charset="-120"/>
              </a:rPr>
              <a:t>是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我永遠的</a:t>
            </a:r>
            <a:r>
              <a:rPr lang="zh-TW" altLang="en-US" sz="4800" b="1" dirty="0" smtClean="0">
                <a:latin typeface="Microsoft JhengHei" pitchFamily="34" charset="-120"/>
                <a:ea typeface="Microsoft JhengHei" pitchFamily="34" charset="-120"/>
              </a:rPr>
              <a:t>福分</a:t>
            </a:r>
            <a:endParaRPr lang="en-US" altLang="zh-TW" sz="4800" b="1" dirty="0" smtClean="0"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latin typeface="Microsoft JhengHei" pitchFamily="34" charset="-120"/>
                <a:ea typeface="Microsoft JhengHei" pitchFamily="34" charset="-120"/>
              </a:rPr>
              <a:t>只想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日夜</a:t>
            </a:r>
            <a:r>
              <a:rPr lang="zh-TW" altLang="en-US" sz="4800" b="1" dirty="0" smtClean="0">
                <a:latin typeface="Microsoft JhengHei" pitchFamily="34" charset="-120"/>
                <a:ea typeface="Microsoft JhengHei" pitchFamily="34" charset="-120"/>
              </a:rPr>
              <a:t>在</a:t>
            </a:r>
            <a:r>
              <a:rPr lang="zh-CN" altLang="en-US" sz="4800" b="1" dirty="0" smtClean="0">
                <a:latin typeface="Microsoft JhengHei" pitchFamily="34" charset="-120"/>
                <a:ea typeface="Microsoft JhengHei" pitchFamily="34" charset="-120"/>
              </a:rPr>
              <a:t>袮</a:t>
            </a:r>
            <a:r>
              <a:rPr lang="zh-TW" altLang="en-US" sz="4800" b="1" dirty="0" smtClean="0">
                <a:latin typeface="Microsoft JhengHei" pitchFamily="34" charset="-120"/>
                <a:ea typeface="Microsoft JhengHei" pitchFamily="34" charset="-120"/>
              </a:rPr>
              <a:t>殿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中獻上敬</a:t>
            </a:r>
            <a:r>
              <a:rPr lang="zh-TW" altLang="en-US" sz="4800" b="1" dirty="0" smtClean="0">
                <a:latin typeface="Microsoft JhengHei" pitchFamily="34" charset="-120"/>
                <a:ea typeface="Microsoft JhengHei" pitchFamily="34" charset="-120"/>
              </a:rPr>
              <a:t>拜</a:t>
            </a:r>
            <a:endParaRPr lang="en-US" altLang="zh-TW" sz="4800" b="1" dirty="0" smtClean="0"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latin typeface="Microsoft JhengHei" pitchFamily="34" charset="-120"/>
                <a:ea typeface="Microsoft JhengHei" pitchFamily="34" charset="-120"/>
              </a:rPr>
              <a:t>定睛</a:t>
            </a:r>
            <a:r>
              <a:rPr lang="zh-TW" altLang="en-US" sz="4800" b="1" dirty="0" smtClean="0">
                <a:latin typeface="Microsoft JhengHei" pitchFamily="34" charset="-120"/>
                <a:ea typeface="Microsoft JhengHei" pitchFamily="34" charset="-120"/>
              </a:rPr>
              <a:t>在</a:t>
            </a:r>
            <a:r>
              <a:rPr lang="zh-CN" altLang="en-US" sz="4800" b="1" dirty="0" smtClean="0">
                <a:latin typeface="Microsoft JhengHei" pitchFamily="34" charset="-120"/>
                <a:ea typeface="Microsoft JhengHei" pitchFamily="34" charset="-120"/>
              </a:rPr>
              <a:t>袮</a:t>
            </a:r>
            <a:r>
              <a:rPr lang="zh-TW" altLang="en-US" sz="4800" b="1" dirty="0" smtClean="0">
                <a:latin typeface="Microsoft JhengHei" pitchFamily="34" charset="-120"/>
                <a:ea typeface="Microsoft JhengHei" pitchFamily="34" charset="-120"/>
              </a:rPr>
              <a:t>的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榮</a:t>
            </a:r>
            <a:r>
              <a:rPr lang="zh-TW" altLang="en-US" sz="4800" b="1" dirty="0" smtClean="0">
                <a:latin typeface="Microsoft JhengHei" pitchFamily="34" charset="-120"/>
                <a:ea typeface="Microsoft JhengHei" pitchFamily="34" charset="-120"/>
              </a:rPr>
              <a:t>美  世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上一切變</a:t>
            </a:r>
            <a:r>
              <a:rPr lang="zh-TW" altLang="en-US" sz="4800" b="1" dirty="0" smtClean="0">
                <a:latin typeface="Microsoft JhengHei" pitchFamily="34" charset="-120"/>
                <a:ea typeface="Microsoft JhengHei" pitchFamily="34" charset="-120"/>
              </a:rPr>
              <a:t>暗淡</a:t>
            </a:r>
            <a:endParaRPr lang="en-US" altLang="zh-TW" sz="4800" b="1" dirty="0" smtClean="0"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latin typeface="Microsoft JhengHei" pitchFamily="34" charset="-120"/>
                <a:ea typeface="Microsoft JhengHei" pitchFamily="34" charset="-120"/>
              </a:rPr>
              <a:t>除</a:t>
            </a:r>
            <a:r>
              <a:rPr lang="zh-CN" altLang="en-US" sz="4800" b="1" dirty="0" smtClean="0">
                <a:latin typeface="Microsoft JhengHei" pitchFamily="34" charset="-120"/>
                <a:ea typeface="Microsoft JhengHei" pitchFamily="34" charset="-120"/>
              </a:rPr>
              <a:t>袮</a:t>
            </a:r>
            <a:r>
              <a:rPr lang="zh-TW" altLang="en-US" sz="4800" b="1" dirty="0" smtClean="0">
                <a:latin typeface="Microsoft JhengHei" pitchFamily="34" charset="-120"/>
                <a:ea typeface="Microsoft JhengHei" pitchFamily="34" charset="-120"/>
              </a:rPr>
              <a:t>以外  </a:t>
            </a:r>
            <a:r>
              <a:rPr lang="zh-TW" altLang="en-US" sz="4800" b="1" dirty="0" smtClean="0">
                <a:latin typeface="Microsoft JhengHei" pitchFamily="34" charset="-120"/>
                <a:ea typeface="Microsoft JhengHei" pitchFamily="34" charset="-120"/>
              </a:rPr>
              <a:t>我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還能有誰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>
                <a:latin typeface="Microsoft JhengHei" pitchFamily="34" charset="-120"/>
                <a:ea typeface="Microsoft JhengHei" pitchFamily="34" charset="-120"/>
              </a:rPr>
              <a:t>能不能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200151"/>
            <a:ext cx="9144000" cy="3394472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能不</a:t>
            </a:r>
            <a:r>
              <a:rPr lang="zh-TW" altLang="en-US" sz="4800" b="1" dirty="0" smtClean="0">
                <a:latin typeface="Microsoft JhengHei" pitchFamily="34" charset="-120"/>
                <a:ea typeface="Microsoft JhengHei" pitchFamily="34" charset="-120"/>
              </a:rPr>
              <a:t>能</a:t>
            </a:r>
            <a:r>
              <a:rPr lang="en-US" altLang="zh-TW" sz="4800" b="1" dirty="0" smtClean="0">
                <a:latin typeface="Microsoft JhengHei" pitchFamily="34" charset="-120"/>
                <a:ea typeface="Microsoft JhengHei" pitchFamily="34" charset="-120"/>
              </a:rPr>
              <a:t>  </a:t>
            </a:r>
            <a:r>
              <a:rPr lang="zh-TW" altLang="en-US" sz="4800" b="1" dirty="0" smtClean="0">
                <a:latin typeface="Microsoft JhengHei" pitchFamily="34" charset="-120"/>
                <a:ea typeface="Microsoft JhengHei" pitchFamily="34" charset="-120"/>
              </a:rPr>
              <a:t>就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讓我留在你的同在裡</a:t>
            </a:r>
            <a:endParaRPr lang="en-US" altLang="zh-TW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能不</a:t>
            </a:r>
            <a:r>
              <a:rPr lang="zh-TW" altLang="en-US" sz="4800" b="1" dirty="0" smtClean="0">
                <a:latin typeface="Microsoft JhengHei" pitchFamily="34" charset="-120"/>
                <a:ea typeface="Microsoft JhengHei" pitchFamily="34" charset="-120"/>
              </a:rPr>
              <a:t>能</a:t>
            </a:r>
            <a:r>
              <a:rPr lang="en-US" altLang="zh-TW" sz="4800" b="1" dirty="0" smtClean="0">
                <a:latin typeface="Microsoft JhengHei" pitchFamily="34" charset="-120"/>
                <a:ea typeface="Microsoft JhengHei" pitchFamily="34" charset="-120"/>
              </a:rPr>
              <a:t>  </a:t>
            </a:r>
            <a:r>
              <a:rPr lang="zh-TW" altLang="en-US" sz="4800" b="1" dirty="0" smtClean="0">
                <a:latin typeface="Microsoft JhengHei" pitchFamily="34" charset="-120"/>
                <a:ea typeface="Microsoft JhengHei" pitchFamily="34" charset="-120"/>
              </a:rPr>
              <a:t>賜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我力量讓我更多愛</a:t>
            </a:r>
            <a:r>
              <a:rPr lang="zh-TW" altLang="en-US" sz="4800" b="1" dirty="0" smtClean="0">
                <a:latin typeface="Microsoft JhengHei" pitchFamily="34" charset="-120"/>
                <a:ea typeface="Microsoft JhengHei" pitchFamily="34" charset="-120"/>
              </a:rPr>
              <a:t>你</a:t>
            </a:r>
            <a:endParaRPr lang="en-US" altLang="zh-TW" sz="4800" b="1" dirty="0" smtClean="0"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我哪都不想去 只想日夜在你殿中</a:t>
            </a:r>
            <a:endParaRPr lang="en-US" altLang="zh-TW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獻上敬拜  全心全意來愛</a:t>
            </a:r>
            <a:r>
              <a:rPr lang="zh-TW" altLang="en-US" sz="4800" b="1" dirty="0" smtClean="0">
                <a:latin typeface="Microsoft JhengHei" pitchFamily="34" charset="-120"/>
                <a:ea typeface="Microsoft JhengHei" pitchFamily="34" charset="-120"/>
              </a:rPr>
              <a:t>你</a:t>
            </a:r>
            <a:endParaRPr lang="zh-TW" altLang="en-US" sz="4800" b="1" dirty="0">
              <a:latin typeface="Microsoft JhengHei" pitchFamily="34" charset="-120"/>
              <a:ea typeface="Microsoft JhengHei" pitchFamily="34" charset="-12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hongbai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chongbai</Template>
  <TotalTime>23</TotalTime>
  <Words>83</Words>
  <Application>Microsoft Office PowerPoint</Application>
  <PresentationFormat>如螢幕大小 (16:9)</PresentationFormat>
  <Paragraphs>10</Paragraphs>
  <Slides>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3" baseType="lpstr">
      <vt:lpstr>chongbai</vt:lpstr>
      <vt:lpstr>能不能</vt:lpstr>
      <vt:lpstr>能不能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能不能</dc:title>
  <dc:creator>大唐</dc:creator>
  <cp:lastModifiedBy>Admin</cp:lastModifiedBy>
  <cp:revision>6</cp:revision>
  <dcterms:created xsi:type="dcterms:W3CDTF">2016-01-09T13:06:34Z</dcterms:created>
  <dcterms:modified xsi:type="dcterms:W3CDTF">2020-05-19T13:34:20Z</dcterms:modified>
</cp:coreProperties>
</file>