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7C68-9B15-444B-AF62-7DCFE887C5F7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聽阿天使高聲唱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主從墳墓已復活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亞   快快傳開好消息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一直傳到地之極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贖罪功勞已做成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魔鬼失敗耶穌勝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亞   太陽不必再變色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聖殿幔子不再裂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設兵封枉費工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豈能困主在墓中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亞   出墓更顯大榮顯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如日暫蝕仍普照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復活不再死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撒但計窮必若刺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亞   當時看見主墓空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主顯權能永無窮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感謝永生大主宰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   差遣耶穌顯慈愛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亞   救主復活人得救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</a:t>
            </a:r>
            <a:r>
              <a:rPr lang="zh-CN" altLang="en-US" sz="5400" b="1" smtClean="0">
                <a:latin typeface="微軟正黑體" pitchFamily="34" charset="-120"/>
                <a:ea typeface="微軟正黑體" pitchFamily="34" charset="-120"/>
              </a:rPr>
              <a:t>亞   榮耀歸主到永久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阿利路亞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192</Words>
  <Application>Microsoft Office PowerPoint</Application>
  <PresentationFormat>如螢幕大小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耶穌復生</vt:lpstr>
      <vt:lpstr>耶穌復生</vt:lpstr>
      <vt:lpstr>耶穌復生</vt:lpstr>
      <vt:lpstr>耶穌復生</vt:lpstr>
      <vt:lpstr>耶穌復生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耶穌復生</dc:title>
  <dc:creator>DaTang</dc:creator>
  <cp:lastModifiedBy>DaTang</cp:lastModifiedBy>
  <cp:revision>6</cp:revision>
  <dcterms:created xsi:type="dcterms:W3CDTF">2019-04-07T00:55:33Z</dcterms:created>
  <dcterms:modified xsi:type="dcterms:W3CDTF">2019-04-07T01:19:30Z</dcterms:modified>
</cp:coreProperties>
</file>