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A875-27AB-4822-BF5D-A821197CD970}" type="datetimeFigureOut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66E7-FF02-4EC2-8A3C-D97495F4D9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A875-27AB-4822-BF5D-A821197CD970}" type="datetimeFigureOut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66E7-FF02-4EC2-8A3C-D97495F4D9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A875-27AB-4822-BF5D-A821197CD970}" type="datetimeFigureOut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66E7-FF02-4EC2-8A3C-D97495F4D9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A875-27AB-4822-BF5D-A821197CD970}" type="datetimeFigureOut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66E7-FF02-4EC2-8A3C-D97495F4D9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A875-27AB-4822-BF5D-A821197CD970}" type="datetimeFigureOut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66E7-FF02-4EC2-8A3C-D97495F4D9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A875-27AB-4822-BF5D-A821197CD970}" type="datetimeFigureOut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66E7-FF02-4EC2-8A3C-D97495F4D9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A875-27AB-4822-BF5D-A821197CD970}" type="datetimeFigureOut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66E7-FF02-4EC2-8A3C-D97495F4D9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A875-27AB-4822-BF5D-A821197CD970}" type="datetimeFigureOut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66E7-FF02-4EC2-8A3C-D97495F4D9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A875-27AB-4822-BF5D-A821197CD970}" type="datetimeFigureOut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66E7-FF02-4EC2-8A3C-D97495F4D9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A875-27AB-4822-BF5D-A821197CD970}" type="datetimeFigureOut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66E7-FF02-4EC2-8A3C-D97495F4D9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A875-27AB-4822-BF5D-A821197CD970}" type="datetimeFigureOut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66E7-FF02-4EC2-8A3C-D97495F4D9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CA875-27AB-4822-BF5D-A821197CD970}" type="datetimeFigureOut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566E7-FF02-4EC2-8A3C-D97495F4D9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凡事都能做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信是未曾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依然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仰望十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架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是完全交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托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深知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主已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掌權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凡事都能做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我靠著那加給我力量的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凡事都能做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或風浪或低谷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主平安在我心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凡事都能做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我靠著那加給我力量的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凡事都能做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行在主的旨意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我凡事都能做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70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凡事都能做</vt:lpstr>
      <vt:lpstr>凡事都能做</vt:lpstr>
      <vt:lpstr>凡事都能做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凡事都能做</dc:title>
  <dc:creator>大唐</dc:creator>
  <cp:lastModifiedBy>DaTang</cp:lastModifiedBy>
  <cp:revision>2</cp:revision>
  <dcterms:created xsi:type="dcterms:W3CDTF">2017-12-19T12:35:21Z</dcterms:created>
  <dcterms:modified xsi:type="dcterms:W3CDTF">2019-03-30T07:35:19Z</dcterms:modified>
</cp:coreProperties>
</file>