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9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00AE2-5A98-416F-8292-517ADD60AC8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7D34-16B8-4FC1-9B41-27B67C61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讚美主復活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快樂唱主耶穌復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活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復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活</a:t>
            </a:r>
            <a:r>
              <a:rPr lang="en-US" altLang="zh-TW" sz="5400" b="1" dirty="0" smtClean="0">
                <a:latin typeface="Microsoft JhengHei" pitchFamily="34" charset="-120"/>
                <a:ea typeface="Microsoft JhengHei" pitchFamily="34" charset="-120"/>
              </a:rPr>
              <a:t>(x2</a:t>
            </a:r>
            <a:r>
              <a:rPr lang="en-US" altLang="zh-TW" sz="5400" b="1" dirty="0">
                <a:latin typeface="Microsoft JhengHei" pitchFamily="34" charset="-120"/>
                <a:ea typeface="Microsoft JhengHei" pitchFamily="34" charset="-120"/>
              </a:rPr>
              <a:t>)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快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樂唱主耶穌復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活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美主復活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3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讚美主復活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讚美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祂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美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祂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美主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復活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zh-TW" altLang="en-US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73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讚美主復活</vt:lpstr>
      <vt:lpstr>讚美主復活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讚美主復活</dc:title>
  <dc:creator>Windows User</dc:creator>
  <cp:lastModifiedBy>Windows User</cp:lastModifiedBy>
  <cp:revision>3</cp:revision>
  <dcterms:created xsi:type="dcterms:W3CDTF">2019-04-06T01:06:26Z</dcterms:created>
  <dcterms:modified xsi:type="dcterms:W3CDTF">2019-04-06T01:47:07Z</dcterms:modified>
</cp:coreProperties>
</file>