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13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3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0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60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15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21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0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58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60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99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73AE-492B-4ED5-BC4A-F7228D72BA88}" type="datetimeFigureOut">
              <a:rPr lang="vi-VN" smtClean="0"/>
              <a:t>26/09/2020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B31A-903A-4DEC-9EEC-E769F68806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6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聽我們這奇妙的故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們曾遠離父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一位從榮耀中降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我們付重代價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734" y="1600201"/>
            <a:ext cx="135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351576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誰拯救我們出死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獨神子在十架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要相信在天父右邊代求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0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祂是至高至大的真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使都不能代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架上被離棄的愛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是神三位一體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734" y="1600201"/>
            <a:ext cx="135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20490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誰拯救我們出死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獨神子在十架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要相信在天父右邊代求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8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你是否願服從這救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卑跪在主面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  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在要救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亦能得主恩典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734" y="1600201"/>
            <a:ext cx="135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3.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33183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祂作何事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誰拯救我們出死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獨神子在十架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要相信在天父右邊代求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2446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243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祂作何事</vt:lpstr>
      <vt:lpstr>祂作何事</vt:lpstr>
      <vt:lpstr>祂作何事</vt:lpstr>
      <vt:lpstr>祂作何事</vt:lpstr>
      <vt:lpstr>祂作何事</vt:lpstr>
      <vt:lpstr>祂作何事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祂作何事</dc:title>
  <dc:creator>Windows User</dc:creator>
  <cp:lastModifiedBy>Windows User</cp:lastModifiedBy>
  <cp:revision>1</cp:revision>
  <dcterms:created xsi:type="dcterms:W3CDTF">2020-09-25T22:29:11Z</dcterms:created>
  <dcterms:modified xsi:type="dcterms:W3CDTF">2020-09-25T22:34:45Z</dcterms:modified>
</cp:coreProperties>
</file>