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1" r:id="rId2"/>
    <p:sldId id="1602" r:id="rId3"/>
    <p:sldId id="1603" r:id="rId4"/>
    <p:sldId id="1604" r:id="rId5"/>
    <p:sldId id="1605" r:id="rId6"/>
    <p:sldId id="1606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1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03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80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68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6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50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5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08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49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1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離去患難黑暗等苦情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入主所賜歡樂與光明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515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離去束縛入主之安寧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離去缺乏入主之充盈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離去罪惡住在主裏面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9717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離去羞恥驕傲及妒忌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背十字架順服主旨意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5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離去怨歎讚美主恩深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離去絕望歡候主再臨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如鳥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翼永遠能奮興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8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離去墳墓黑暗的驚慌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入主明宮快樂與榮光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離去罪惡永死的深坑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入主所賜無限的平安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永遠見主燦爛戴華冠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096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007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255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【耶穌我來就你】</vt:lpstr>
      <vt:lpstr>【耶穌我來就你】</vt:lpstr>
      <vt:lpstr>【耶穌我來就你】</vt:lpstr>
      <vt:lpstr>【耶穌我來就你】</vt:lpstr>
      <vt:lpstr>【耶穌我來就你】</vt:lpstr>
      <vt:lpstr>【耶穌我來就你】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2020-09-25T09:04:41Z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