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1604" r:id="rId2"/>
    <p:sldId id="1605" r:id="rId3"/>
    <p:sldId id="1606" r:id="rId4"/>
    <p:sldId id="1607" r:id="rId5"/>
    <p:sldId id="1608" r:id="rId6"/>
    <p:sldId id="1609" r:id="rId7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438" y="108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19034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562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03873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80121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95996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51084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76688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90617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41313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04734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75744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09843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遣我何往我必前往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主願用我處處肯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往  不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計是隔重洋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抑或是在荒山曲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路  艱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難危險戰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場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但聞恩主微聲呼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喚  特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意提我賤名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我執主手   欣然對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曰  命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我何往必</a:t>
            </a:r>
            <a:r>
              <a:rPr lang="zh-TW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聽</a:t>
            </a:r>
            <a:endParaRPr lang="zh-TW" alt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0" y="1700808"/>
            <a:ext cx="911424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1747957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遣我何往我必前往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遣我何往   我必前往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欲我何言必言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派我何事   我都樂做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身心甘獻主前</a:t>
            </a:r>
          </a:p>
        </p:txBody>
      </p:sp>
    </p:spTree>
    <p:extLst>
      <p:ext uri="{BB962C8B-B14F-4D97-AF65-F5344CB8AC3E}">
        <p14:creationId xmlns:p14="http://schemas.microsoft.com/office/powerpoint/2010/main" val="2999098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遣我何往我必前往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現在急需恩愛之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話  耶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穌要我去傳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如今有人走迷歧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路  耶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穌要我追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還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有主前引一路訓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誨  雖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行幽暗之中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我聞主命   一意謹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領  無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論何言必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從</a:t>
            </a:r>
            <a:endParaRPr lang="zh-TW" alt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0" y="1700808"/>
            <a:ext cx="911424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</a:rPr>
              <a:t>2</a:t>
            </a:r>
            <a:r>
              <a:rPr lang="en-US" sz="4800" b="1" dirty="0" smtClean="0">
                <a:solidFill>
                  <a:srgbClr val="002060"/>
                </a:solidFill>
              </a:rPr>
              <a:t>.</a:t>
            </a:r>
            <a:endParaRPr lang="en-US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97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遣我何往我必前往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遣我何往   我必前往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欲我何言必言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派我何事   我都樂做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身心甘獻主前</a:t>
            </a:r>
          </a:p>
        </p:txBody>
      </p:sp>
    </p:spTree>
    <p:extLst>
      <p:ext uri="{BB962C8B-B14F-4D97-AF65-F5344CB8AC3E}">
        <p14:creationId xmlns:p14="http://schemas.microsoft.com/office/powerpoint/2010/main" val="1013966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遣我何往我必前往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我知有我作工地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點  在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世廣大禾田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一生時日不敢私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用  全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為榮主在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今將所有全交我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  因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主莫大恩情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遵主美旨   我實樂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意  派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我何往必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行</a:t>
            </a:r>
            <a:endParaRPr lang="zh-TW" alt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0" y="1700808"/>
            <a:ext cx="911424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</a:rPr>
              <a:t>3</a:t>
            </a:r>
            <a:r>
              <a:rPr lang="en-US" sz="4800" b="1" dirty="0" smtClean="0">
                <a:solidFill>
                  <a:srgbClr val="002060"/>
                </a:solidFill>
              </a:rPr>
              <a:t>.</a:t>
            </a:r>
            <a:endParaRPr lang="en-US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002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遣我何往我必前往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遣我何往   我必前往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欲我何言必言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派我何事   我都樂做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身心甘獻主前</a:t>
            </a:r>
          </a:p>
        </p:txBody>
      </p:sp>
    </p:spTree>
    <p:extLst>
      <p:ext uri="{BB962C8B-B14F-4D97-AF65-F5344CB8AC3E}">
        <p14:creationId xmlns:p14="http://schemas.microsoft.com/office/powerpoint/2010/main" val="53796797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10</TotalTime>
  <Words>318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Microsoft JhengHei</vt:lpstr>
      <vt:lpstr>新細明體</vt:lpstr>
      <vt:lpstr>Arial</vt:lpstr>
      <vt:lpstr>Calibri</vt:lpstr>
      <vt:lpstr>Theme1</vt:lpstr>
      <vt:lpstr>【遣我何往我必前往】</vt:lpstr>
      <vt:lpstr>【遣我何往我必前往】</vt:lpstr>
      <vt:lpstr>【遣我何往我必前往】</vt:lpstr>
      <vt:lpstr>【遣我何往我必前往】</vt:lpstr>
      <vt:lpstr>【遣我何往我必前往】</vt:lpstr>
      <vt:lpstr>【遣我何往我必前往】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137</cp:revision>
  <dcterms:created xsi:type="dcterms:W3CDTF">2015-05-17T04:39:00Z</dcterms:created>
  <dcterms:modified xsi:type="dcterms:W3CDTF">2020-09-25T09:25:39Z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